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9"/>
  </p:notesMasterIdLst>
  <p:sldIdLst>
    <p:sldId id="258" r:id="rId3"/>
    <p:sldId id="276" r:id="rId4"/>
    <p:sldId id="1241" r:id="rId5"/>
    <p:sldId id="257" r:id="rId6"/>
    <p:sldId id="1246" r:id="rId7"/>
    <p:sldId id="1247"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784"/>
    <a:srgbClr val="FFFFFF"/>
    <a:srgbClr val="63ADA7"/>
    <a:srgbClr val="8DC63F"/>
    <a:srgbClr val="004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iese Gill" userId="17af41d6-9948-4d81-990b-c92bdce4d7d7" providerId="ADAL" clId="{313AFA0E-0960-FC43-89FD-6CFFFAC01CFB}"/>
    <pc:docChg chg="modSld">
      <pc:chgData name="Anneliese Gill" userId="17af41d6-9948-4d81-990b-c92bdce4d7d7" providerId="ADAL" clId="{313AFA0E-0960-FC43-89FD-6CFFFAC01CFB}" dt="2024-01-15T22:31:32.096" v="97" actId="20577"/>
      <pc:docMkLst>
        <pc:docMk/>
      </pc:docMkLst>
      <pc:sldChg chg="modSp mod modNotesTx">
        <pc:chgData name="Anneliese Gill" userId="17af41d6-9948-4d81-990b-c92bdce4d7d7" providerId="ADAL" clId="{313AFA0E-0960-FC43-89FD-6CFFFAC01CFB}" dt="2024-01-15T22:31:32.096" v="97" actId="20577"/>
        <pc:sldMkLst>
          <pc:docMk/>
          <pc:sldMk cId="1382172345" sldId="1247"/>
        </pc:sldMkLst>
        <pc:spChg chg="mod">
          <ac:chgData name="Anneliese Gill" userId="17af41d6-9948-4d81-990b-c92bdce4d7d7" providerId="ADAL" clId="{313AFA0E-0960-FC43-89FD-6CFFFAC01CFB}" dt="2024-01-15T22:27:11.886" v="9" actId="20577"/>
          <ac:spMkLst>
            <pc:docMk/>
            <pc:sldMk cId="1382172345" sldId="1247"/>
            <ac:spMk id="3" creationId="{3839180B-CDE4-2492-AF33-D7745B93C7AA}"/>
          </ac:spMkLst>
        </pc:spChg>
        <pc:spChg chg="mod">
          <ac:chgData name="Anneliese Gill" userId="17af41d6-9948-4d81-990b-c92bdce4d7d7" providerId="ADAL" clId="{313AFA0E-0960-FC43-89FD-6CFFFAC01CFB}" dt="2024-01-15T22:27:22.961" v="12" actId="1076"/>
          <ac:spMkLst>
            <pc:docMk/>
            <pc:sldMk cId="1382172345" sldId="1247"/>
            <ac:spMk id="4" creationId="{66B9881C-08CC-401A-47D4-3615F444675D}"/>
          </ac:spMkLst>
        </pc:spChg>
        <pc:spChg chg="mod">
          <ac:chgData name="Anneliese Gill" userId="17af41d6-9948-4d81-990b-c92bdce4d7d7" providerId="ADAL" clId="{313AFA0E-0960-FC43-89FD-6CFFFAC01CFB}" dt="2024-01-15T22:27:19.425" v="11" actId="1076"/>
          <ac:spMkLst>
            <pc:docMk/>
            <pc:sldMk cId="1382172345" sldId="1247"/>
            <ac:spMk id="5" creationId="{C1C670CB-A631-D991-5F9F-2F4054F7D231}"/>
          </ac:spMkLst>
        </pc:spChg>
        <pc:spChg chg="mod">
          <ac:chgData name="Anneliese Gill" userId="17af41d6-9948-4d81-990b-c92bdce4d7d7" providerId="ADAL" clId="{313AFA0E-0960-FC43-89FD-6CFFFAC01CFB}" dt="2024-01-15T22:27:15.640" v="10" actId="20577"/>
          <ac:spMkLst>
            <pc:docMk/>
            <pc:sldMk cId="1382172345" sldId="1247"/>
            <ac:spMk id="15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lvl="0" indent="-285750" fontAlgn="base">
              <a:buClr>
                <a:srgbClr val="000000"/>
              </a:buClr>
              <a:buFont typeface="Arial" panose="020B0604020202020204" pitchFamily="34" charset="0"/>
              <a:buChar char="•"/>
            </a:pPr>
            <a:r>
              <a:rPr lang="en-AU"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Stress is a normal part of our day to day lives and is a state of high energy. Stress isn’t good or bad, but you can experience it in different ways. For example, high levels of nervous energy might occur before a performance or exam, while feelings of overwhelm might occur when you’ve got too much to do. Or you might feel excited in anticipation for an event.</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fontAlgn="base">
              <a:buClr>
                <a:srgbClr val="000000"/>
              </a:buClr>
              <a:buFont typeface="Arial" panose="020B0604020202020204" pitchFamily="34" charset="0"/>
              <a:buChar char="•"/>
            </a:pPr>
            <a:r>
              <a:rPr lang="en-AU"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During periods of stress, the sympathetic nervous system can move blood from your peripheral body parts, such as your hands and feet, to your organs. This can cause the temperature in these areas to drop. This is why your hands might feel cold right before you give a presentation, sit for an exam, or perform in a concert.</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87902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AU"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Biodots are small dots that stick to the back of your hand and reflect your body temperature as a spectrum of colours.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Clr>
                <a:srgbClr val="000000"/>
              </a:buClr>
              <a:buFont typeface="Arial" panose="020B0604020202020204" pitchFamily="34" charset="0"/>
              <a:buChar char="•"/>
            </a:pPr>
            <a:r>
              <a:rPr lang="en-AU"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Biodots change colour depending on your skin temperature and can provide real time data to your levels of stress or focus.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Clr>
                <a:srgbClr val="000000"/>
              </a:buClr>
              <a:buFont typeface="Arial" panose="020B0604020202020204" pitchFamily="34" charset="0"/>
              <a:buChar char="•"/>
            </a:pPr>
            <a:r>
              <a:rPr lang="en-AU"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Place the Biodot on the back of your hand between your thumb and pointer finger.</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Clr>
                <a:srgbClr val="000000"/>
              </a:buClr>
              <a:buFont typeface="Arial" panose="020B0604020202020204" pitchFamily="34" charset="0"/>
              <a:buChar char="•"/>
            </a:pPr>
            <a:r>
              <a:rPr lang="en-AU"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The Biodot can stay here for the entire session.</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74532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You can generate a class discussion or create a list around the </a:t>
            </a:r>
            <a:r>
              <a:rPr lang="en-US" err="1"/>
              <a:t>colour</a:t>
            </a:r>
            <a:r>
              <a:rPr lang="en-US"/>
              <a:t> of everyone’s dots </a:t>
            </a:r>
          </a:p>
        </p:txBody>
      </p:sp>
    </p:spTree>
    <p:extLst>
      <p:ext uri="{BB962C8B-B14F-4D97-AF65-F5344CB8AC3E}">
        <p14:creationId xmlns:p14="http://schemas.microsoft.com/office/powerpoint/2010/main" val="162621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Reasons for </a:t>
            </a:r>
            <a:r>
              <a:rPr lang="en-US" err="1"/>
              <a:t>colour</a:t>
            </a:r>
            <a:r>
              <a:rPr lang="en-US"/>
              <a:t> change to more relaxed:</a:t>
            </a:r>
          </a:p>
          <a:p>
            <a:r>
              <a:rPr lang="en-US"/>
              <a:t>Increase in hand temperature due to exercise increasing blood flow to the hands</a:t>
            </a:r>
          </a:p>
          <a:p>
            <a:r>
              <a:rPr lang="en-US"/>
              <a:t>Change in level of focus while completing task </a:t>
            </a:r>
            <a:r>
              <a:rPr lang="en-US" b="0" i="0">
                <a:solidFill>
                  <a:srgbClr val="000000"/>
                </a:solidFill>
                <a:effectLst/>
                <a:latin typeface="Calibri" panose="020F0502020204030204" pitchFamily="34" charset="0"/>
              </a:rPr>
              <a:t>– when focusing without effort (i.e. ‘in the zone’) you can be in a more relaxed state; this increases the parasympathetic nervous system response (rest and digest system) which increases blood flow into the extremities</a:t>
            </a:r>
          </a:p>
          <a:p>
            <a:endParaRPr lang="en-US"/>
          </a:p>
          <a:p>
            <a:r>
              <a:rPr lang="en-US"/>
              <a:t>Reasons for </a:t>
            </a:r>
            <a:r>
              <a:rPr lang="en-US" err="1"/>
              <a:t>colour</a:t>
            </a:r>
            <a:r>
              <a:rPr lang="en-US"/>
              <a:t> change to more stressed:</a:t>
            </a:r>
          </a:p>
          <a:p>
            <a:r>
              <a:rPr lang="en-US"/>
              <a:t>Discomfort with exercising – this increases stress and sympathetic nervous system activation which decreases blood flow to extremities </a:t>
            </a:r>
          </a:p>
          <a:p>
            <a:r>
              <a:rPr lang="en-US"/>
              <a:t>Effortful focus – trying hard to focus releases adrenaline and is associated with stress (decreased blood flow to extremities)</a:t>
            </a:r>
          </a:p>
          <a:p>
            <a:r>
              <a:rPr lang="en-US"/>
              <a:t>Blood moving away from hands due to overhead movement</a:t>
            </a:r>
          </a:p>
          <a:p>
            <a:endParaRPr lang="en-US"/>
          </a:p>
          <a:p>
            <a:r>
              <a:rPr lang="en-US"/>
              <a:t>Reasons for no </a:t>
            </a:r>
            <a:r>
              <a:rPr lang="en-US" err="1"/>
              <a:t>colour</a:t>
            </a:r>
            <a:r>
              <a:rPr lang="en-US"/>
              <a:t> change:</a:t>
            </a:r>
          </a:p>
          <a:p>
            <a:r>
              <a:rPr lang="en-US"/>
              <a:t>Very cold hands</a:t>
            </a:r>
          </a:p>
          <a:p>
            <a:endParaRPr lang="en-US"/>
          </a:p>
        </p:txBody>
      </p:sp>
    </p:spTree>
    <p:extLst>
      <p:ext uri="{BB962C8B-B14F-4D97-AF65-F5344CB8AC3E}">
        <p14:creationId xmlns:p14="http://schemas.microsoft.com/office/powerpoint/2010/main" val="297975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GB" sz="1800" b="0" i="1" u="none" strike="noStrike">
                <a:solidFill>
                  <a:srgbClr val="000000"/>
                </a:solidFill>
                <a:effectLst/>
                <a:latin typeface="Calibri" panose="020F0502020204030204" pitchFamily="34" charset="0"/>
              </a:rPr>
              <a:t>Encourage them to wear these biodots at home and at school for a couple of days to notice any patterns that may occur. </a:t>
            </a:r>
            <a:r>
              <a:rPr lang="en-GB" sz="1800" b="0" i="0" u="none" strike="noStrike">
                <a:solidFill>
                  <a:srgbClr val="000000"/>
                </a:solidFill>
                <a:effectLst/>
                <a:latin typeface="Calibri" panose="020F0502020204030204" pitchFamily="34" charset="0"/>
              </a:rPr>
              <a:t> </a:t>
            </a:r>
          </a:p>
          <a:p>
            <a:pPr algn="l" rtl="0" fontAlgn="base"/>
            <a:endParaRPr lang="en-AU" sz="1800" b="0" i="1" u="sng" strike="noStrike">
              <a:solidFill>
                <a:srgbClr val="000000"/>
              </a:solidFill>
              <a:effectLst/>
              <a:latin typeface="Calibri" panose="020F0502020204030204" pitchFamily="34" charset="0"/>
            </a:endParaRPr>
          </a:p>
          <a:p>
            <a:pPr algn="l" rtl="0" fontAlgn="base"/>
            <a:r>
              <a:rPr lang="en-AU" sz="1800" b="0" i="1" u="sng" strike="noStrike">
                <a:solidFill>
                  <a:srgbClr val="000000"/>
                </a:solidFill>
                <a:effectLst/>
                <a:latin typeface="Calibri" panose="020F0502020204030204" pitchFamily="34" charset="0"/>
              </a:rPr>
              <a:t>Let students know that </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buFont typeface="Arial" panose="020B0604020202020204" pitchFamily="34" charset="0"/>
              <a:buChar char="•"/>
            </a:pPr>
            <a:r>
              <a:rPr lang="en-AU" sz="1800" b="0" i="0" u="none" strike="noStrike">
                <a:solidFill>
                  <a:srgbClr val="000000"/>
                </a:solidFill>
                <a:effectLst/>
                <a:latin typeface="Calibri" panose="020F0502020204030204" pitchFamily="34" charset="0"/>
              </a:rPr>
              <a:t>Biodots can last up to 24 hrs on your hand.  </a:t>
            </a:r>
            <a:endParaRPr lang="en-AU" sz="1800" b="0" i="0" u="none" strike="noStrike">
              <a:effectLst/>
              <a:latin typeface="Calibri" panose="020F0502020204030204" pitchFamily="34" charset="0"/>
            </a:endParaRPr>
          </a:p>
          <a:p>
            <a:pPr algn="l" rtl="0" fontAlgn="base">
              <a:buFont typeface="Arial" panose="020B0604020202020204" pitchFamily="34" charset="0"/>
              <a:buChar char="•"/>
            </a:pPr>
            <a:r>
              <a:rPr lang="en-AU" sz="1800" b="0" i="0" u="none" strike="noStrike">
                <a:solidFill>
                  <a:srgbClr val="000000"/>
                </a:solidFill>
                <a:effectLst/>
                <a:latin typeface="Calibri" panose="020F0502020204030204" pitchFamily="34" charset="0"/>
              </a:rPr>
              <a:t>Moist/oily skin may interfere with adhesiveness. </a:t>
            </a:r>
            <a:endParaRPr lang="en-AU" sz="1800" b="0" i="0" u="none" strike="noStrike">
              <a:effectLst/>
              <a:latin typeface="Calibri" panose="020F0502020204030204" pitchFamily="34" charset="0"/>
            </a:endParaRPr>
          </a:p>
          <a:p>
            <a:pPr algn="l" rtl="0" fontAlgn="base">
              <a:buFont typeface="Arial" panose="020B0604020202020204" pitchFamily="34" charset="0"/>
              <a:buChar char="•"/>
            </a:pPr>
            <a:r>
              <a:rPr lang="en-AU" sz="1800" b="0" i="0" u="none" strike="noStrike">
                <a:solidFill>
                  <a:srgbClr val="000000"/>
                </a:solidFill>
                <a:effectLst/>
                <a:latin typeface="Calibri" panose="020F0502020204030204" pitchFamily="34" charset="0"/>
              </a:rPr>
              <a:t>To re-use place the biodot back on the adhesive backing. It can be reused for as long as it maintains it adhesiveness </a:t>
            </a:r>
            <a:endParaRPr lang="en-AU" sz="1800" b="0" i="0" u="none" strike="noStrike">
              <a:effectLst/>
              <a:latin typeface="Calibri" panose="020F0502020204030204" pitchFamily="34" charset="0"/>
            </a:endParaRPr>
          </a:p>
          <a:p>
            <a:pPr algn="l" rtl="0" fontAlgn="base">
              <a:buFont typeface="Arial" panose="020B0604020202020204" pitchFamily="34" charset="0"/>
              <a:buChar char="•"/>
            </a:pPr>
            <a:r>
              <a:rPr lang="en-AU" sz="1800" b="0" i="0" u="none" strike="noStrike">
                <a:solidFill>
                  <a:srgbClr val="000000"/>
                </a:solidFill>
                <a:effectLst/>
                <a:latin typeface="Calibri" panose="020F0502020204030204" pitchFamily="34" charset="0"/>
              </a:rPr>
              <a:t>Environmental temperature can affect reading. </a:t>
            </a:r>
            <a:endParaRPr lang="en-AU" sz="1800" b="0" i="0" u="none" strike="noStrike">
              <a:effectLst/>
              <a:latin typeface="Calibri" panose="020F0502020204030204" pitchFamily="34" charset="0"/>
            </a:endParaRPr>
          </a:p>
          <a:p>
            <a:pPr algn="l" rtl="0" fontAlgn="base">
              <a:buFont typeface="Arial" panose="020B0604020202020204" pitchFamily="34" charset="0"/>
              <a:buChar char="•"/>
            </a:pPr>
            <a:r>
              <a:rPr lang="en-AU" sz="1800" b="0" i="0" u="none" strike="noStrike">
                <a:solidFill>
                  <a:srgbClr val="000000"/>
                </a:solidFill>
                <a:effectLst/>
                <a:latin typeface="Calibri" panose="020F0502020204030204" pitchFamily="34" charset="0"/>
              </a:rPr>
              <a:t>Temperatures outside of biodot range (30 – 35 degrees Celsius) will turn the dots black </a:t>
            </a:r>
            <a:endParaRPr lang="en-AU" sz="1800" b="0" i="0" u="none" strike="noStrike">
              <a:effectLst/>
              <a:latin typeface="Calibri" panose="020F0502020204030204" pitchFamily="34" charset="0"/>
            </a:endParaRPr>
          </a:p>
          <a:p>
            <a:pPr algn="l" rtl="0" fontAlgn="base"/>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1" u="sng" strike="noStrike">
                <a:solidFill>
                  <a:srgbClr val="000000"/>
                </a:solidFill>
                <a:effectLst/>
                <a:latin typeface="Calibri" panose="020F0502020204030204" pitchFamily="34" charset="0"/>
              </a:rPr>
              <a:t>Things that might prompt chang</a:t>
            </a:r>
            <a:r>
              <a:rPr lang="en-AU" sz="1800" b="0" i="1" u="none" strike="noStrike">
                <a:solidFill>
                  <a:srgbClr val="000000"/>
                </a:solidFill>
                <a:effectLst/>
                <a:latin typeface="Calibri" panose="020F0502020204030204" pitchFamily="34" charset="0"/>
              </a:rPr>
              <a:t>e:</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1" u="none" strike="noStrike">
                <a:solidFill>
                  <a:srgbClr val="000000"/>
                </a:solidFill>
                <a:effectLst/>
                <a:latin typeface="Calibri" panose="020F0502020204030204" pitchFamily="34" charset="0"/>
              </a:rPr>
              <a:t>More stressed:</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1" u="none" strike="noStrike">
                <a:solidFill>
                  <a:srgbClr val="000000"/>
                </a:solidFill>
                <a:effectLst/>
                <a:latin typeface="Calibri" panose="020F0502020204030204" pitchFamily="34" charset="0"/>
              </a:rPr>
              <a:t>Raising your hand in class</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1" u="none" strike="noStrike">
                <a:solidFill>
                  <a:srgbClr val="000000"/>
                </a:solidFill>
                <a:effectLst/>
                <a:latin typeface="Calibri" panose="020F0502020204030204" pitchFamily="34" charset="0"/>
              </a:rPr>
              <a:t>Sitting an exam</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1" u="none" strike="noStrike">
                <a:solidFill>
                  <a:srgbClr val="000000"/>
                </a:solidFill>
                <a:effectLst/>
                <a:latin typeface="Calibri" panose="020F0502020204030204" pitchFamily="34" charset="0"/>
              </a:rPr>
              <a:t>Giving a presentation</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1" u="none" strike="noStrike">
                <a:solidFill>
                  <a:srgbClr val="000000"/>
                </a:solidFill>
                <a:effectLst/>
                <a:latin typeface="Calibri" panose="020F0502020204030204" pitchFamily="34" charset="0"/>
              </a:rPr>
              <a:t>Having a disagreement with a friend</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endParaRPr lang="en-AU" sz="1800" b="0" i="1" u="none" strike="noStrike">
              <a:solidFill>
                <a:srgbClr val="000000"/>
              </a:solidFill>
              <a:effectLst/>
              <a:latin typeface="Calibri" panose="020F0502020204030204" pitchFamily="34" charset="0"/>
            </a:endParaRPr>
          </a:p>
          <a:p>
            <a:pPr algn="l" rtl="0" fontAlgn="base"/>
            <a:r>
              <a:rPr lang="en-AU" sz="1800" b="0" i="1" u="sng" strike="noStrike">
                <a:solidFill>
                  <a:srgbClr val="000000"/>
                </a:solidFill>
                <a:effectLst/>
                <a:latin typeface="Calibri" panose="020F0502020204030204" pitchFamily="34" charset="0"/>
              </a:rPr>
              <a:t>More relaxed:</a:t>
            </a:r>
            <a:r>
              <a:rPr lang="en-AU" sz="1800" b="0" i="0" u="sng" strike="noStrike">
                <a:solidFill>
                  <a:srgbClr val="000000"/>
                </a:solidFill>
                <a:effectLst/>
                <a:latin typeface="Calibri" panose="020F0502020204030204" pitchFamily="34" charset="0"/>
              </a:rPr>
              <a:t> </a:t>
            </a:r>
            <a:endParaRPr lang="en-AU" b="0" i="0" u="sng" strike="noStrike">
              <a:effectLst/>
              <a:latin typeface="Segoe UI" panose="020B0502040204020203" pitchFamily="34" charset="0"/>
            </a:endParaRPr>
          </a:p>
          <a:p>
            <a:pPr algn="l" rtl="0" fontAlgn="base"/>
            <a:r>
              <a:rPr lang="en-AU" sz="1800" b="0" i="1" u="none" strike="noStrike">
                <a:solidFill>
                  <a:srgbClr val="000000"/>
                </a:solidFill>
                <a:effectLst/>
                <a:latin typeface="Calibri" panose="020F0502020204030204" pitchFamily="34" charset="0"/>
              </a:rPr>
              <a:t>Talking to friends at lunch</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1" u="none" strike="noStrike">
                <a:solidFill>
                  <a:srgbClr val="000000"/>
                </a:solidFill>
                <a:effectLst/>
                <a:latin typeface="Calibri" panose="020F0502020204030204" pitchFamily="34" charset="0"/>
              </a:rPr>
              <a:t>Reading</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pPr algn="l" rtl="0" fontAlgn="base"/>
            <a:r>
              <a:rPr lang="en-AU" sz="1800" b="0" i="1" u="none" strike="noStrike">
                <a:solidFill>
                  <a:srgbClr val="000000"/>
                </a:solidFill>
                <a:effectLst/>
                <a:latin typeface="Calibri" panose="020F0502020204030204" pitchFamily="34" charset="0"/>
              </a:rPr>
              <a:t>Focused or relaxing activities</a:t>
            </a:r>
            <a:r>
              <a:rPr lang="en-AU" sz="1800" b="0" i="0" u="none" strike="noStrike">
                <a:solidFill>
                  <a:srgbClr val="000000"/>
                </a:solidFill>
                <a:effectLst/>
                <a:latin typeface="Calibri" panose="020F0502020204030204" pitchFamily="34" charset="0"/>
              </a:rPr>
              <a:t> </a:t>
            </a:r>
            <a:endParaRPr lang="en-AU" b="0" i="0" u="none" strike="noStrike">
              <a:effectLst/>
              <a:latin typeface="Segoe UI" panose="020B0502040204020203" pitchFamily="34" charset="0"/>
            </a:endParaRPr>
          </a:p>
          <a:p>
            <a:endParaRPr lang="en-US"/>
          </a:p>
          <a:p>
            <a:endParaRPr lang="en-US"/>
          </a:p>
        </p:txBody>
      </p:sp>
    </p:spTree>
    <p:extLst>
      <p:ext uri="{BB962C8B-B14F-4D97-AF65-F5344CB8AC3E}">
        <p14:creationId xmlns:p14="http://schemas.microsoft.com/office/powerpoint/2010/main" val="404524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468B"/>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617931575_1991x1322.jpg"/>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740627569_2880x1920.jpg"/>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996267730_2880x1920.jpg"/>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996267730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43B6-2C20-4C4A-82E5-336B43149847}"/>
              </a:ext>
            </a:extLst>
          </p:cNvPr>
          <p:cNvSpPr>
            <a:spLocks noGrp="1"/>
          </p:cNvSpPr>
          <p:nvPr>
            <p:ph type="ctrTitle"/>
          </p:nvPr>
        </p:nvSpPr>
        <p:spPr>
          <a:xfrm>
            <a:off x="3048000" y="2244726"/>
            <a:ext cx="18288000" cy="4775200"/>
          </a:xfrm>
        </p:spPr>
        <p:txBody>
          <a:bodyPr anchor="b"/>
          <a:lstStyle>
            <a:lvl1pPr algn="ctr">
              <a:defRPr sz="12000"/>
            </a:lvl1pPr>
          </a:lstStyle>
          <a:p>
            <a:r>
              <a:rPr lang="en-GB"/>
              <a:t>Click to edit Master title style</a:t>
            </a:r>
            <a:endParaRPr lang="en-US"/>
          </a:p>
        </p:txBody>
      </p:sp>
      <p:sp>
        <p:nvSpPr>
          <p:cNvPr id="3" name="Subtitle 2">
            <a:extLst>
              <a:ext uri="{FF2B5EF4-FFF2-40B4-BE49-F238E27FC236}">
                <a16:creationId xmlns:a16="http://schemas.microsoft.com/office/drawing/2014/main" id="{C2B506DF-47F9-E84D-8A11-8364D18F039E}"/>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338ED23-7D5E-874F-A696-F1FE385ABB57}"/>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5" name="Footer Placeholder 4">
            <a:extLst>
              <a:ext uri="{FF2B5EF4-FFF2-40B4-BE49-F238E27FC236}">
                <a16:creationId xmlns:a16="http://schemas.microsoft.com/office/drawing/2014/main" id="{7B89C263-11F8-3B42-8226-7440E6B0B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5FEEF-A76B-AF49-A30F-78819F9CCB60}"/>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2170530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241E-E9EE-FB44-B559-F426CDFEE7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F91A27-35BB-0C41-8018-2ABFBD1BEA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8AAB1C-8AD4-D24C-A61E-D47174A1D1EB}"/>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5" name="Footer Placeholder 4">
            <a:extLst>
              <a:ext uri="{FF2B5EF4-FFF2-40B4-BE49-F238E27FC236}">
                <a16:creationId xmlns:a16="http://schemas.microsoft.com/office/drawing/2014/main" id="{193180A7-2105-604C-8809-CD36AAF53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DD8D0-6E98-EB44-98AF-F180DB87DB7B}"/>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206081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AE83-57D4-D34C-82DD-576ED1672205}"/>
              </a:ext>
            </a:extLst>
          </p:cNvPr>
          <p:cNvSpPr>
            <a:spLocks noGrp="1"/>
          </p:cNvSpPr>
          <p:nvPr>
            <p:ph type="title"/>
          </p:nvPr>
        </p:nvSpPr>
        <p:spPr>
          <a:xfrm>
            <a:off x="1663700" y="3419477"/>
            <a:ext cx="21031200" cy="5705474"/>
          </a:xfrm>
        </p:spPr>
        <p:txBody>
          <a:bodyPr anchor="b"/>
          <a:lstStyle>
            <a:lvl1pPr>
              <a:defRPr sz="12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AA8EDB-BDDE-D442-87F7-EDF43F18B601}"/>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515813-5D32-A948-8264-0B08A5CDC026}"/>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5" name="Footer Placeholder 4">
            <a:extLst>
              <a:ext uri="{FF2B5EF4-FFF2-40B4-BE49-F238E27FC236}">
                <a16:creationId xmlns:a16="http://schemas.microsoft.com/office/drawing/2014/main" id="{796D9EDD-BAFB-0744-94A3-47535123D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B2700-F1A9-FA4B-9ECE-CC01C516039C}"/>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17190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905D-D5C5-BE40-AB15-8F8A2C5BF0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59A93E-F794-494C-B49D-4FEDCF72D5BB}"/>
              </a:ext>
            </a:extLst>
          </p:cNvPr>
          <p:cNvSpPr>
            <a:spLocks noGrp="1"/>
          </p:cNvSpPr>
          <p:nvPr>
            <p:ph sz="half" idx="1"/>
          </p:nvPr>
        </p:nvSpPr>
        <p:spPr>
          <a:xfrm>
            <a:off x="1676400" y="3651250"/>
            <a:ext cx="103632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F78FC52-A4F3-A94C-ABB4-5C505C0DC0F7}"/>
              </a:ext>
            </a:extLst>
          </p:cNvPr>
          <p:cNvSpPr>
            <a:spLocks noGrp="1"/>
          </p:cNvSpPr>
          <p:nvPr>
            <p:ph sz="half" idx="2"/>
          </p:nvPr>
        </p:nvSpPr>
        <p:spPr>
          <a:xfrm>
            <a:off x="12344400" y="3651250"/>
            <a:ext cx="103632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FADE84E-B954-F74A-AC8F-2AC71D5AC5EA}"/>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6" name="Footer Placeholder 5">
            <a:extLst>
              <a:ext uri="{FF2B5EF4-FFF2-40B4-BE49-F238E27FC236}">
                <a16:creationId xmlns:a16="http://schemas.microsoft.com/office/drawing/2014/main" id="{0C3FBC77-3400-CC42-A0CA-44CDBE312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405B9-50F0-7F4B-A36A-7CA07E2FDE27}"/>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129242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627569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B9A7-65AA-2348-8292-7E0E58495A9E}"/>
              </a:ext>
            </a:extLst>
          </p:cNvPr>
          <p:cNvSpPr>
            <a:spLocks noGrp="1"/>
          </p:cNvSpPr>
          <p:nvPr>
            <p:ph type="title"/>
          </p:nvPr>
        </p:nvSpPr>
        <p:spPr>
          <a:xfrm>
            <a:off x="1679576" y="730251"/>
            <a:ext cx="21031200" cy="2651126"/>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DB70C4-58E5-BE45-9C38-BD6470B19136}"/>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GB"/>
              <a:t>Click to edit Master text styles</a:t>
            </a:r>
          </a:p>
        </p:txBody>
      </p:sp>
      <p:sp>
        <p:nvSpPr>
          <p:cNvPr id="4" name="Content Placeholder 3">
            <a:extLst>
              <a:ext uri="{FF2B5EF4-FFF2-40B4-BE49-F238E27FC236}">
                <a16:creationId xmlns:a16="http://schemas.microsoft.com/office/drawing/2014/main" id="{120204A9-F28D-C948-9AB7-EB2085CA326F}"/>
              </a:ext>
            </a:extLst>
          </p:cNvPr>
          <p:cNvSpPr>
            <a:spLocks noGrp="1"/>
          </p:cNvSpPr>
          <p:nvPr>
            <p:ph sz="half" idx="2"/>
          </p:nvPr>
        </p:nvSpPr>
        <p:spPr>
          <a:xfrm>
            <a:off x="1679577" y="5010150"/>
            <a:ext cx="10315574"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23055B8-DCF1-E340-BB7B-692004EE78F9}"/>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GB"/>
              <a:t>Click to edit Master text styles</a:t>
            </a:r>
          </a:p>
        </p:txBody>
      </p:sp>
      <p:sp>
        <p:nvSpPr>
          <p:cNvPr id="6" name="Content Placeholder 5">
            <a:extLst>
              <a:ext uri="{FF2B5EF4-FFF2-40B4-BE49-F238E27FC236}">
                <a16:creationId xmlns:a16="http://schemas.microsoft.com/office/drawing/2014/main" id="{2D45558C-84B8-5746-94F9-D262BCFAB398}"/>
              </a:ext>
            </a:extLst>
          </p:cNvPr>
          <p:cNvSpPr>
            <a:spLocks noGrp="1"/>
          </p:cNvSpPr>
          <p:nvPr>
            <p:ph sz="quarter" idx="4"/>
          </p:nvPr>
        </p:nvSpPr>
        <p:spPr>
          <a:xfrm>
            <a:off x="12344400" y="5010150"/>
            <a:ext cx="10366376"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9AC4E42-BE4F-CB47-95F3-EB852DB21E0F}"/>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8" name="Footer Placeholder 7">
            <a:extLst>
              <a:ext uri="{FF2B5EF4-FFF2-40B4-BE49-F238E27FC236}">
                <a16:creationId xmlns:a16="http://schemas.microsoft.com/office/drawing/2014/main" id="{822A0573-26D5-A74A-8C5C-18BDEFE51E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52A065-DD0F-CA4C-A052-0CC053C36A5D}"/>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2865532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4D94-F61D-1C4F-B911-9240359A601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C826074-32AD-5B4C-A662-FB76361D0728}"/>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4" name="Footer Placeholder 3">
            <a:extLst>
              <a:ext uri="{FF2B5EF4-FFF2-40B4-BE49-F238E27FC236}">
                <a16:creationId xmlns:a16="http://schemas.microsoft.com/office/drawing/2014/main" id="{EBE4FD22-4795-6343-B2FC-2C56ECD730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53E76-2C58-8642-A8F7-FBFFC9412877}"/>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4139693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1A8D7-1E49-8748-B298-6DC2CC23F2F0}"/>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3" name="Footer Placeholder 2">
            <a:extLst>
              <a:ext uri="{FF2B5EF4-FFF2-40B4-BE49-F238E27FC236}">
                <a16:creationId xmlns:a16="http://schemas.microsoft.com/office/drawing/2014/main" id="{F0E94FA2-EA33-8246-A4F3-A2286F3C4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9182E-3FB2-3C48-BAF6-64C488EA7B6C}"/>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1033649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39C5-CDD2-3B4B-8F84-F607674ACD45}"/>
              </a:ext>
            </a:extLst>
          </p:cNvPr>
          <p:cNvSpPr>
            <a:spLocks noGrp="1"/>
          </p:cNvSpPr>
          <p:nvPr>
            <p:ph type="title"/>
          </p:nvPr>
        </p:nvSpPr>
        <p:spPr>
          <a:xfrm>
            <a:off x="1679577" y="914400"/>
            <a:ext cx="7864474" cy="3200400"/>
          </a:xfrm>
        </p:spPr>
        <p:txBody>
          <a:bodyPr anchor="b"/>
          <a:lstStyle>
            <a:lvl1pPr>
              <a:defRPr sz="6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704EC46-29F0-5443-9519-F587376C7111}"/>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0D30A90-DD21-8142-B59F-6746B5FAA16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GB"/>
              <a:t>Click to edit Master text styles</a:t>
            </a:r>
          </a:p>
        </p:txBody>
      </p:sp>
      <p:sp>
        <p:nvSpPr>
          <p:cNvPr id="5" name="Date Placeholder 4">
            <a:extLst>
              <a:ext uri="{FF2B5EF4-FFF2-40B4-BE49-F238E27FC236}">
                <a16:creationId xmlns:a16="http://schemas.microsoft.com/office/drawing/2014/main" id="{8B9C5A4C-28B1-294E-B0A8-BDDAB222A55D}"/>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6" name="Footer Placeholder 5">
            <a:extLst>
              <a:ext uri="{FF2B5EF4-FFF2-40B4-BE49-F238E27FC236}">
                <a16:creationId xmlns:a16="http://schemas.microsoft.com/office/drawing/2014/main" id="{E9D2BE6E-0F3D-2C4E-88E9-341B1A91F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6B74A-264B-DA47-BE71-64FFA8ACDEA9}"/>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389649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87FF-1B17-2F4A-9872-AB260F4A7764}"/>
              </a:ext>
            </a:extLst>
          </p:cNvPr>
          <p:cNvSpPr>
            <a:spLocks noGrp="1"/>
          </p:cNvSpPr>
          <p:nvPr>
            <p:ph type="title"/>
          </p:nvPr>
        </p:nvSpPr>
        <p:spPr>
          <a:xfrm>
            <a:off x="1679577" y="914400"/>
            <a:ext cx="7864474" cy="3200400"/>
          </a:xfrm>
        </p:spPr>
        <p:txBody>
          <a:bodyPr anchor="b"/>
          <a:lstStyle>
            <a:lvl1pPr>
              <a:defRPr sz="6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5CF8B51-51C0-D146-975B-F8583F3A9EDA}"/>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EB4D26DF-5B03-2B42-B89B-952D93C2203D}"/>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GB"/>
              <a:t>Click to edit Master text styles</a:t>
            </a:r>
          </a:p>
        </p:txBody>
      </p:sp>
      <p:sp>
        <p:nvSpPr>
          <p:cNvPr id="5" name="Date Placeholder 4">
            <a:extLst>
              <a:ext uri="{FF2B5EF4-FFF2-40B4-BE49-F238E27FC236}">
                <a16:creationId xmlns:a16="http://schemas.microsoft.com/office/drawing/2014/main" id="{6ACAFD14-7B39-6944-8C99-1E253471AC28}"/>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6" name="Footer Placeholder 5">
            <a:extLst>
              <a:ext uri="{FF2B5EF4-FFF2-40B4-BE49-F238E27FC236}">
                <a16:creationId xmlns:a16="http://schemas.microsoft.com/office/drawing/2014/main" id="{7DE0D298-E42F-EC49-A540-3AED2251C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3E82D-EF5B-2F43-A663-391786F0CF76}"/>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2558961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7AB9-8714-AC42-8F82-6B76571F050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BACFF7-6B22-3E41-B933-386BBFB816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A46DA7-2B15-3244-B851-CED1768C9806}"/>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5" name="Footer Placeholder 4">
            <a:extLst>
              <a:ext uri="{FF2B5EF4-FFF2-40B4-BE49-F238E27FC236}">
                <a16:creationId xmlns:a16="http://schemas.microsoft.com/office/drawing/2014/main" id="{94D3F966-8871-1C42-A5CD-789DBBFE8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645F8-1596-BC4E-8E67-922C1755515C}"/>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3143365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114CF-1F49-8A43-A94C-A53D8E610F95}"/>
              </a:ext>
            </a:extLst>
          </p:cNvPr>
          <p:cNvSpPr>
            <a:spLocks noGrp="1"/>
          </p:cNvSpPr>
          <p:nvPr>
            <p:ph type="title" orient="vert"/>
          </p:nvPr>
        </p:nvSpPr>
        <p:spPr>
          <a:xfrm>
            <a:off x="17449800" y="730250"/>
            <a:ext cx="5257800" cy="1162367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FB671C-B58D-A14A-B63E-2A296DE44533}"/>
              </a:ext>
            </a:extLst>
          </p:cNvPr>
          <p:cNvSpPr>
            <a:spLocks noGrp="1"/>
          </p:cNvSpPr>
          <p:nvPr>
            <p:ph type="body" orient="vert" idx="1"/>
          </p:nvPr>
        </p:nvSpPr>
        <p:spPr>
          <a:xfrm>
            <a:off x="1676400" y="730250"/>
            <a:ext cx="15468600"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F71A8D-DCD7-6F49-9B51-5F421186521B}"/>
              </a:ext>
            </a:extLst>
          </p:cNvPr>
          <p:cNvSpPr>
            <a:spLocks noGrp="1"/>
          </p:cNvSpPr>
          <p:nvPr>
            <p:ph type="dt" sz="half" idx="10"/>
          </p:nvPr>
        </p:nvSpPr>
        <p:spPr/>
        <p:txBody>
          <a:bodyPr/>
          <a:lstStyle/>
          <a:p>
            <a:fld id="{AC300310-8F4D-514F-AB47-E5F23364AFC6}" type="datetimeFigureOut">
              <a:rPr lang="en-US" smtClean="0"/>
              <a:t>1/15/2024</a:t>
            </a:fld>
            <a:endParaRPr lang="en-US"/>
          </a:p>
        </p:txBody>
      </p:sp>
      <p:sp>
        <p:nvSpPr>
          <p:cNvPr id="5" name="Footer Placeholder 4">
            <a:extLst>
              <a:ext uri="{FF2B5EF4-FFF2-40B4-BE49-F238E27FC236}">
                <a16:creationId xmlns:a16="http://schemas.microsoft.com/office/drawing/2014/main" id="{10E5591F-E1BD-3F4A-9BC9-A849775BE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B7A43-B717-AD4F-B29D-CB5E0B7A6F5A}"/>
              </a:ext>
            </a:extLst>
          </p:cNvPr>
          <p:cNvSpPr>
            <a:spLocks noGrp="1"/>
          </p:cNvSpPr>
          <p:nvPr>
            <p:ph type="sldNum" sz="quarter" idx="12"/>
          </p:nvPr>
        </p:nvSpPr>
        <p:spPr/>
        <p:txBody>
          <a:bodyPr/>
          <a:lstStyle/>
          <a:p>
            <a:fld id="{AC526B51-373B-5547-87F9-A73B75056F1E}" type="slidenum">
              <a:rPr lang="en-US" smtClean="0"/>
              <a:t>‹#›</a:t>
            </a:fld>
            <a:endParaRPr lang="en-US"/>
          </a:p>
        </p:txBody>
      </p:sp>
    </p:spTree>
    <p:extLst>
      <p:ext uri="{BB962C8B-B14F-4D97-AF65-F5344CB8AC3E}">
        <p14:creationId xmlns:p14="http://schemas.microsoft.com/office/powerpoint/2010/main" val="24863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Content Placeholder 5"/>
          <p:cNvPicPr>
            <a:picLocks noChangeAspect="1"/>
          </p:cNvPicPr>
          <p:nvPr userDrawn="1"/>
        </p:nvPicPr>
        <p:blipFill rotWithShape="1">
          <a:blip r:embed="rId2" cstate="email">
            <a:extLst>
              <a:ext uri="{28A0092B-C50C-407E-A947-70E740481C1C}">
                <a14:useLocalDpi xmlns:a14="http://schemas.microsoft.com/office/drawing/2010/main" val="0"/>
              </a:ext>
            </a:extLst>
          </a:blip>
          <a:srcRect l="20791" t="160" r="52748" b="-27972"/>
          <a:stretch/>
        </p:blipFill>
        <p:spPr>
          <a:xfrm rot="10800000">
            <a:off x="-49358" y="-3900670"/>
            <a:ext cx="3763276" cy="176592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0720" y="707842"/>
            <a:ext cx="2528280" cy="288032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14736" y="10932978"/>
            <a:ext cx="2139640" cy="2195072"/>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1992224" y="113800"/>
            <a:ext cx="2159592" cy="2537520"/>
          </a:xfrm>
          <a:prstGeom prst="rect">
            <a:avLst/>
          </a:prstGeom>
        </p:spPr>
      </p:pic>
    </p:spTree>
    <p:extLst>
      <p:ext uri="{BB962C8B-B14F-4D97-AF65-F5344CB8AC3E}">
        <p14:creationId xmlns:p14="http://schemas.microsoft.com/office/powerpoint/2010/main" val="3210809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p:bg>
      <p:bgPr>
        <a:solidFill>
          <a:srgbClr val="00468B"/>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451528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36959463_1989x1321.jpg"/>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17931575_1991x1322.jpg"/>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FD4A2-62BA-9541-9BA2-9C34C2A1C4DF}"/>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7438AEC-5E09-5C46-B70E-13693E86F26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4B9A57-8222-E746-8F81-9DDE5D8334B6}"/>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C300310-8F4D-514F-AB47-E5F23364AFC6}" type="datetimeFigureOut">
              <a:rPr lang="en-US" smtClean="0"/>
              <a:t>1/15/2024</a:t>
            </a:fld>
            <a:endParaRPr lang="en-US"/>
          </a:p>
        </p:txBody>
      </p:sp>
      <p:sp>
        <p:nvSpPr>
          <p:cNvPr id="5" name="Footer Placeholder 4">
            <a:extLst>
              <a:ext uri="{FF2B5EF4-FFF2-40B4-BE49-F238E27FC236}">
                <a16:creationId xmlns:a16="http://schemas.microsoft.com/office/drawing/2014/main" id="{35128868-A577-7A42-A02B-6E0E445E998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C2ED3D-1E25-254E-A5D9-FD23141B390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C526B51-373B-5547-87F9-A73B75056F1E}" type="slidenum">
              <a:rPr lang="en-US" smtClean="0"/>
              <a:t>‹#›</a:t>
            </a:fld>
            <a:endParaRPr lang="en-US"/>
          </a:p>
        </p:txBody>
      </p:sp>
    </p:spTree>
    <p:extLst>
      <p:ext uri="{BB962C8B-B14F-4D97-AF65-F5344CB8AC3E}">
        <p14:creationId xmlns:p14="http://schemas.microsoft.com/office/powerpoint/2010/main" val="42626051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Wellness:"/>
          <p:cNvSpPr txBox="1">
            <a:spLocks noGrp="1"/>
          </p:cNvSpPr>
          <p:nvPr>
            <p:ph type="subTitle" sz="quarter" idx="1"/>
          </p:nvPr>
        </p:nvSpPr>
        <p:spPr>
          <a:xfrm>
            <a:off x="2501900" y="9951513"/>
            <a:ext cx="3867448" cy="1905001"/>
          </a:xfrm>
          <a:prstGeom prst="rect">
            <a:avLst/>
          </a:prstGeom>
        </p:spPr>
        <p:txBody>
          <a:bodyPr/>
          <a:lstStyle>
            <a:lvl1pPr>
              <a:defRPr sz="6000" b="0">
                <a:solidFill>
                  <a:srgbClr val="FFFFFF"/>
                </a:solidFill>
                <a:latin typeface="Calibri Light"/>
                <a:ea typeface="Calibri Light"/>
                <a:cs typeface="Calibri Light"/>
                <a:sym typeface="Calibri Light"/>
              </a:defRPr>
            </a:lvl1pPr>
          </a:lstStyle>
          <a:p>
            <a:pPr>
              <a:defRPr>
                <a:solidFill>
                  <a:schemeClr val="accent3"/>
                </a:solidFill>
              </a:defRPr>
            </a:pPr>
            <a:r>
              <a:rPr>
                <a:solidFill>
                  <a:srgbClr val="FFFFFF"/>
                </a:solidFill>
              </a:rPr>
              <a:t>Wellness:</a:t>
            </a:r>
          </a:p>
        </p:txBody>
      </p:sp>
      <p:pic>
        <p:nvPicPr>
          <p:cNvPr id="163" name="FinalBiodashWHITE.png" descr="FinalBiodashWHITE.png"/>
          <p:cNvPicPr>
            <a:picLocks noChangeAspect="1"/>
          </p:cNvPicPr>
          <p:nvPr/>
        </p:nvPicPr>
        <p:blipFill>
          <a:blip r:embed="rId2"/>
          <a:stretch>
            <a:fillRect/>
          </a:stretch>
        </p:blipFill>
        <p:spPr>
          <a:xfrm>
            <a:off x="2588235" y="1748318"/>
            <a:ext cx="8392798" cy="2214052"/>
          </a:xfrm>
          <a:prstGeom prst="rect">
            <a:avLst/>
          </a:prstGeom>
          <a:ln w="12700">
            <a:miter lim="400000"/>
          </a:ln>
        </p:spPr>
      </p:pic>
      <p:pic>
        <p:nvPicPr>
          <p:cNvPr id="164" name="BiodashLINE.ai" descr="BiodashLINE.ai"/>
          <p:cNvPicPr>
            <a:picLocks noChangeAspect="1"/>
          </p:cNvPicPr>
          <p:nvPr/>
        </p:nvPicPr>
        <p:blipFill>
          <a:blip r:embed="rId3"/>
          <a:stretch>
            <a:fillRect/>
          </a:stretch>
        </p:blipFill>
        <p:spPr>
          <a:xfrm>
            <a:off x="2351116" y="1172939"/>
            <a:ext cx="43216746" cy="11370122"/>
          </a:xfrm>
          <a:prstGeom prst="rect">
            <a:avLst/>
          </a:prstGeom>
          <a:ln w="12700">
            <a:miter lim="400000"/>
          </a:ln>
        </p:spPr>
      </p:pic>
      <p:sp>
        <p:nvSpPr>
          <p:cNvPr id="165" name="See it, Feel it"/>
          <p:cNvSpPr txBox="1"/>
          <p:nvPr/>
        </p:nvSpPr>
        <p:spPr>
          <a:xfrm>
            <a:off x="5812292" y="9951513"/>
            <a:ext cx="4300857"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14000" i="1">
                <a:solidFill>
                  <a:srgbClr val="7EE24E"/>
                </a:solidFill>
                <a:latin typeface="Calibri"/>
                <a:ea typeface="Calibri"/>
                <a:cs typeface="Calibri"/>
                <a:sym typeface="Calibri"/>
              </a:defRPr>
            </a:lvl1pPr>
          </a:lstStyle>
          <a:p>
            <a:pPr>
              <a:defRPr i="0"/>
            </a:pPr>
            <a:r>
              <a:rPr sz="6000" i="0"/>
              <a:t>See it</a:t>
            </a:r>
            <a:r>
              <a:rPr lang="en-AU" sz="6000" i="0"/>
              <a:t>.</a:t>
            </a:r>
            <a:r>
              <a:rPr sz="6000" i="0"/>
              <a:t> Feel it</a:t>
            </a:r>
            <a:r>
              <a:rPr lang="en-AU" sz="6000" i="0"/>
              <a:t>.</a:t>
            </a:r>
            <a:endParaRPr sz="6000" i="0"/>
          </a:p>
        </p:txBody>
      </p:sp>
      <p:sp>
        <p:nvSpPr>
          <p:cNvPr id="166" name="Smart breathing"/>
          <p:cNvSpPr txBox="1">
            <a:spLocks noGrp="1"/>
          </p:cNvSpPr>
          <p:nvPr>
            <p:ph type="ctrTitle"/>
          </p:nvPr>
        </p:nvSpPr>
        <p:spPr>
          <a:xfrm>
            <a:off x="2501896" y="5511114"/>
            <a:ext cx="21971004" cy="2612526"/>
          </a:xfrm>
          <a:prstGeom prst="rect">
            <a:avLst/>
          </a:prstGeom>
        </p:spPr>
        <p:txBody>
          <a:bodyPr/>
          <a:lstStyle>
            <a:lvl1pPr>
              <a:defRPr b="0">
                <a:latin typeface="Calibri Light"/>
                <a:ea typeface="Calibri Light"/>
                <a:cs typeface="Calibri Light"/>
                <a:sym typeface="Calibri Light"/>
              </a:defRPr>
            </a:lvl1pPr>
          </a:lstStyle>
          <a:p>
            <a:r>
              <a:rPr lang="en-AU"/>
              <a:t>Biodots</a:t>
            </a: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p:tmAbs val="0"/>
                                  </p:iterate>
                                  <p:childTnLst>
                                    <p:set>
                                      <p:cBhvr>
                                        <p:cTn id="6" fill="hold"/>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p:cNvSpPr/>
          <p:nvPr/>
        </p:nvSpPr>
        <p:spPr>
          <a:xfrm>
            <a:off x="5035" y="2292143"/>
            <a:ext cx="24566960" cy="10948393"/>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solidFill>
                <a:schemeClr val="bg1"/>
              </a:solidFill>
            </a:endParaRPr>
          </a:p>
        </p:txBody>
      </p:sp>
      <p:pic>
        <p:nvPicPr>
          <p:cNvPr id="185" name="FinalBiodashWHITE.png" descr="FinalBiodashWHITE.png"/>
          <p:cNvPicPr>
            <a:picLocks noChangeAspect="1"/>
          </p:cNvPicPr>
          <p:nvPr/>
        </p:nvPicPr>
        <p:blipFill>
          <a:blip r:embed="rId3"/>
          <a:stretch>
            <a:fillRect/>
          </a:stretch>
        </p:blipFill>
        <p:spPr>
          <a:xfrm>
            <a:off x="18575197" y="979858"/>
            <a:ext cx="4200628" cy="1108142"/>
          </a:xfrm>
          <a:prstGeom prst="rect">
            <a:avLst/>
          </a:prstGeom>
          <a:ln w="12700">
            <a:miter lim="400000"/>
          </a:ln>
        </p:spPr>
      </p:pic>
      <p:pic>
        <p:nvPicPr>
          <p:cNvPr id="186" name="BiodashLINE.ai" descr="BiodashLINE.ai"/>
          <p:cNvPicPr>
            <a:picLocks noChangeAspect="1"/>
          </p:cNvPicPr>
          <p:nvPr/>
        </p:nvPicPr>
        <p:blipFill>
          <a:blip r:embed="rId4"/>
          <a:stretch>
            <a:fillRect/>
          </a:stretch>
        </p:blipFill>
        <p:spPr>
          <a:xfrm>
            <a:off x="2501896" y="-4580045"/>
            <a:ext cx="43216746" cy="11370122"/>
          </a:xfrm>
          <a:prstGeom prst="rect">
            <a:avLst/>
          </a:prstGeom>
          <a:ln w="12700">
            <a:miter lim="400000"/>
          </a:ln>
        </p:spPr>
      </p:pic>
      <p:sp>
        <p:nvSpPr>
          <p:cNvPr id="187" name="Presentation inner page"/>
          <p:cNvSpPr txBox="1">
            <a:spLocks noGrp="1"/>
          </p:cNvSpPr>
          <p:nvPr>
            <p:ph type="ctrTitle"/>
          </p:nvPr>
        </p:nvSpPr>
        <p:spPr>
          <a:xfrm>
            <a:off x="2501896" y="810029"/>
            <a:ext cx="15580622" cy="1270001"/>
          </a:xfrm>
          <a:prstGeom prst="rect">
            <a:avLst/>
          </a:prstGeom>
        </p:spPr>
        <p:txBody>
          <a:bodyPr>
            <a:noAutofit/>
          </a:bodyPr>
          <a:lstStyle>
            <a:lvl1pPr>
              <a:defRPr sz="8000" b="0" spc="-159">
                <a:latin typeface="Calibri Light"/>
                <a:ea typeface="Calibri Light"/>
                <a:cs typeface="Calibri Light"/>
                <a:sym typeface="Calibri Light"/>
              </a:defRPr>
            </a:lvl1pPr>
          </a:lstStyle>
          <a:p>
            <a:r>
              <a:rPr lang="en-AU" sz="10400">
                <a:latin typeface="Calibri" panose="020F0502020204030204" pitchFamily="34" charset="0"/>
                <a:cs typeface="Calibri" panose="020F0502020204030204" pitchFamily="34" charset="0"/>
              </a:rPr>
              <a:t>Stress</a:t>
            </a:r>
            <a:endParaRPr sz="1040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70BC7CB-43B0-B354-339D-E71C5346063A}"/>
              </a:ext>
            </a:extLst>
          </p:cNvPr>
          <p:cNvSpPr txBox="1"/>
          <p:nvPr/>
        </p:nvSpPr>
        <p:spPr>
          <a:xfrm>
            <a:off x="1605504" y="4674151"/>
            <a:ext cx="1800329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4800">
                <a:solidFill>
                  <a:schemeClr val="bg2">
                    <a:lumMod val="10000"/>
                  </a:schemeClr>
                </a:solidFill>
                <a:latin typeface="Calibri" panose="020F0502020204030204" pitchFamily="34" charset="0"/>
                <a:cs typeface="Calibri" panose="020F0502020204030204" pitchFamily="34" charset="0"/>
              </a:rPr>
              <a:t>Stress is a state of high energy &amp; normal part of your day-to-day life</a:t>
            </a:r>
          </a:p>
        </p:txBody>
      </p:sp>
      <p:sp>
        <p:nvSpPr>
          <p:cNvPr id="11" name="TextBox 10">
            <a:extLst>
              <a:ext uri="{FF2B5EF4-FFF2-40B4-BE49-F238E27FC236}">
                <a16:creationId xmlns:a16="http://schemas.microsoft.com/office/drawing/2014/main" id="{E0289A48-95AA-C156-ACAD-669FAF29DF27}"/>
              </a:ext>
            </a:extLst>
          </p:cNvPr>
          <p:cNvSpPr txBox="1"/>
          <p:nvPr/>
        </p:nvSpPr>
        <p:spPr>
          <a:xfrm>
            <a:off x="28161257" y="14617462"/>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n-lt"/>
              <a:ea typeface="+mn-ea"/>
              <a:cs typeface="+mn-cs"/>
              <a:sym typeface="Helvetica Neue"/>
            </a:endParaRPr>
          </a:p>
        </p:txBody>
      </p:sp>
      <p:sp>
        <p:nvSpPr>
          <p:cNvPr id="3" name="TextBox 2">
            <a:extLst>
              <a:ext uri="{FF2B5EF4-FFF2-40B4-BE49-F238E27FC236}">
                <a16:creationId xmlns:a16="http://schemas.microsoft.com/office/drawing/2014/main" id="{305CECDD-DC09-FB3F-DFC4-27FDC5BB0F5B}"/>
              </a:ext>
            </a:extLst>
          </p:cNvPr>
          <p:cNvSpPr txBox="1"/>
          <p:nvPr/>
        </p:nvSpPr>
        <p:spPr>
          <a:xfrm>
            <a:off x="2501896" y="5515407"/>
            <a:ext cx="11432617"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a:defRPr sz="3200">
                <a:solidFill>
                  <a:srgbClr val="FFFFFF"/>
                </a:solidFill>
                <a:latin typeface="Helvetica Neue Medium"/>
                <a:ea typeface="Helvetica Neue Medium"/>
                <a:cs typeface="Helvetica Neue Medium"/>
                <a:sym typeface="Helvetica Neue Medium"/>
              </a:defRPr>
            </a:pPr>
            <a:r>
              <a:rPr lang="en-AU" sz="4000">
                <a:solidFill>
                  <a:schemeClr val="bg1"/>
                </a:solidFill>
                <a:latin typeface="Calibri" panose="020F0502020204030204" pitchFamily="34" charset="0"/>
                <a:cs typeface="Calibri" panose="020F0502020204030204" pitchFamily="34" charset="0"/>
              </a:rPr>
              <a:t>- High nervous energy before an exam or performance</a:t>
            </a:r>
          </a:p>
          <a:p>
            <a:pPr algn="l" defTabSz="825500">
              <a:defRPr sz="3200">
                <a:solidFill>
                  <a:srgbClr val="FFFFFF"/>
                </a:solidFill>
                <a:latin typeface="Helvetica Neue Medium"/>
                <a:ea typeface="Helvetica Neue Medium"/>
                <a:cs typeface="Helvetica Neue Medium"/>
                <a:sym typeface="Helvetica Neue Medium"/>
              </a:defRPr>
            </a:pPr>
            <a:r>
              <a:rPr lang="en-AU" sz="4000">
                <a:solidFill>
                  <a:schemeClr val="bg1"/>
                </a:solidFill>
                <a:latin typeface="Calibri" panose="020F0502020204030204" pitchFamily="34" charset="0"/>
                <a:cs typeface="Calibri" panose="020F0502020204030204" pitchFamily="34" charset="0"/>
              </a:rPr>
              <a:t>- Overwhelm when you have too much to do</a:t>
            </a:r>
          </a:p>
          <a:p>
            <a:pPr algn="l" defTabSz="825500">
              <a:defRPr sz="3200">
                <a:solidFill>
                  <a:srgbClr val="FFFFFF"/>
                </a:solidFill>
                <a:latin typeface="Helvetica Neue Medium"/>
                <a:ea typeface="Helvetica Neue Medium"/>
                <a:cs typeface="Helvetica Neue Medium"/>
                <a:sym typeface="Helvetica Neue Medium"/>
              </a:defRPr>
            </a:pPr>
            <a:r>
              <a:rPr lang="en-AU" sz="4000">
                <a:solidFill>
                  <a:schemeClr val="bg1"/>
                </a:solidFill>
                <a:latin typeface="Calibri" panose="020F0502020204030204" pitchFamily="34" charset="0"/>
                <a:cs typeface="Calibri" panose="020F0502020204030204" pitchFamily="34" charset="0"/>
              </a:rPr>
              <a:t>- Excitement before an event</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CC80AB8A-3BE8-4BC9-644A-BC6316EA06FB}"/>
              </a:ext>
            </a:extLst>
          </p:cNvPr>
          <p:cNvSpPr txBox="1"/>
          <p:nvPr/>
        </p:nvSpPr>
        <p:spPr>
          <a:xfrm>
            <a:off x="1605504" y="8586910"/>
            <a:ext cx="1825729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4800">
                <a:solidFill>
                  <a:schemeClr val="bg2">
                    <a:lumMod val="10000"/>
                  </a:schemeClr>
                </a:solidFill>
                <a:latin typeface="Calibri" panose="020F0502020204030204" pitchFamily="34" charset="0"/>
                <a:cs typeface="Calibri" panose="020F0502020204030204" pitchFamily="34" charset="0"/>
              </a:rPr>
              <a:t>During stress, the Sympathetic Nervous System can move blood from your peripheral body parts to your organs</a:t>
            </a:r>
          </a:p>
        </p:txBody>
      </p:sp>
      <p:sp>
        <p:nvSpPr>
          <p:cNvPr id="12" name="TextBox 11">
            <a:extLst>
              <a:ext uri="{FF2B5EF4-FFF2-40B4-BE49-F238E27FC236}">
                <a16:creationId xmlns:a16="http://schemas.microsoft.com/office/drawing/2014/main" id="{152BFCF6-0975-3E1E-9074-F1045EC03550}"/>
              </a:ext>
            </a:extLst>
          </p:cNvPr>
          <p:cNvSpPr txBox="1"/>
          <p:nvPr/>
        </p:nvSpPr>
        <p:spPr>
          <a:xfrm>
            <a:off x="2501896" y="10166830"/>
            <a:ext cx="17697152"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a:defRPr sz="3200">
                <a:solidFill>
                  <a:srgbClr val="FFFFFF"/>
                </a:solidFill>
                <a:latin typeface="Helvetica Neue Medium"/>
                <a:ea typeface="Helvetica Neue Medium"/>
                <a:cs typeface="Helvetica Neue Medium"/>
                <a:sym typeface="Helvetica Neue Medium"/>
              </a:defRPr>
            </a:pPr>
            <a:r>
              <a:rPr lang="en-AU" sz="4000">
                <a:solidFill>
                  <a:schemeClr val="bg1"/>
                </a:solidFill>
                <a:latin typeface="Calibri" panose="020F0502020204030204" pitchFamily="34" charset="0"/>
                <a:cs typeface="Calibri" panose="020F0502020204030204" pitchFamily="34" charset="0"/>
              </a:rPr>
              <a:t>- This can cause the temperature to drop in your hands &amp; feet</a:t>
            </a:r>
          </a:p>
          <a:p>
            <a:pPr algn="l" defTabSz="825500">
              <a:defRPr sz="3200">
                <a:solidFill>
                  <a:srgbClr val="FFFFFF"/>
                </a:solidFill>
                <a:latin typeface="Helvetica Neue Medium"/>
                <a:ea typeface="Helvetica Neue Medium"/>
                <a:cs typeface="Helvetica Neue Medium"/>
                <a:sym typeface="Helvetica Neue Medium"/>
              </a:defRPr>
            </a:pPr>
            <a:r>
              <a:rPr lang="en-AU" sz="4000">
                <a:solidFill>
                  <a:schemeClr val="bg1"/>
                </a:solidFill>
                <a:latin typeface="Calibri" panose="020F0502020204030204" pitchFamily="34" charset="0"/>
                <a:cs typeface="Calibri" panose="020F0502020204030204" pitchFamily="34" charset="0"/>
              </a:rPr>
              <a:t>- This is why your hands might feel cold before a presentation, exam or performance</a:t>
            </a:r>
          </a:p>
        </p:txBody>
      </p:sp>
    </p:spTree>
    <p:extLst>
      <p:ext uri="{BB962C8B-B14F-4D97-AF65-F5344CB8AC3E}">
        <p14:creationId xmlns:p14="http://schemas.microsoft.com/office/powerpoint/2010/main" val="385409662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86"/>
                                        </p:tgtEl>
                                        <p:attrNameLst>
                                          <p:attrName>style.visibility</p:attrName>
                                        </p:attrNameLst>
                                      </p:cBhvr>
                                      <p:to>
                                        <p:strVal val="visible"/>
                                      </p:to>
                                    </p:set>
                                    <p:animEffect transition="in" filter="wipe(left)">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p:cNvSpPr/>
          <p:nvPr/>
        </p:nvSpPr>
        <p:spPr>
          <a:xfrm>
            <a:off x="0" y="2895531"/>
            <a:ext cx="24566960" cy="10948393"/>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5" name="FinalBiodashWHITE.png" descr="FinalBiodashWHITE.png"/>
          <p:cNvPicPr>
            <a:picLocks noChangeAspect="1"/>
          </p:cNvPicPr>
          <p:nvPr/>
        </p:nvPicPr>
        <p:blipFill>
          <a:blip r:embed="rId3"/>
          <a:stretch>
            <a:fillRect/>
          </a:stretch>
        </p:blipFill>
        <p:spPr>
          <a:xfrm>
            <a:off x="18575197" y="979858"/>
            <a:ext cx="4200628" cy="1108142"/>
          </a:xfrm>
          <a:prstGeom prst="rect">
            <a:avLst/>
          </a:prstGeom>
          <a:ln w="12700">
            <a:miter lim="400000"/>
          </a:ln>
        </p:spPr>
      </p:pic>
      <p:pic>
        <p:nvPicPr>
          <p:cNvPr id="186" name="BiodashLINE.ai" descr="BiodashLINE.ai"/>
          <p:cNvPicPr>
            <a:picLocks noChangeAspect="1"/>
          </p:cNvPicPr>
          <p:nvPr/>
        </p:nvPicPr>
        <p:blipFill>
          <a:blip r:embed="rId4"/>
          <a:stretch>
            <a:fillRect/>
          </a:stretch>
        </p:blipFill>
        <p:spPr>
          <a:xfrm>
            <a:off x="2501896" y="-3889148"/>
            <a:ext cx="43216746" cy="11370122"/>
          </a:xfrm>
          <a:prstGeom prst="rect">
            <a:avLst/>
          </a:prstGeom>
          <a:ln w="12700">
            <a:miter lim="400000"/>
          </a:ln>
        </p:spPr>
      </p:pic>
      <p:sp>
        <p:nvSpPr>
          <p:cNvPr id="187" name="Presentation inner page"/>
          <p:cNvSpPr txBox="1">
            <a:spLocks noGrp="1"/>
          </p:cNvSpPr>
          <p:nvPr>
            <p:ph type="ctrTitle"/>
          </p:nvPr>
        </p:nvSpPr>
        <p:spPr>
          <a:xfrm>
            <a:off x="2501896" y="810029"/>
            <a:ext cx="15580622" cy="1270001"/>
          </a:xfrm>
          <a:prstGeom prst="rect">
            <a:avLst/>
          </a:prstGeom>
        </p:spPr>
        <p:txBody>
          <a:bodyPr>
            <a:noAutofit/>
          </a:bodyPr>
          <a:lstStyle>
            <a:lvl1pPr>
              <a:defRPr sz="8000" b="0" spc="-159">
                <a:latin typeface="Calibri Light"/>
                <a:ea typeface="Calibri Light"/>
                <a:cs typeface="Calibri Light"/>
                <a:sym typeface="Calibri Light"/>
              </a:defRPr>
            </a:lvl1pPr>
          </a:lstStyle>
          <a:p>
            <a:r>
              <a:rPr lang="en-AU" sz="10400">
                <a:latin typeface="Calibri" panose="020F0502020204030204" pitchFamily="34" charset="0"/>
                <a:cs typeface="Calibri" panose="020F0502020204030204" pitchFamily="34" charset="0"/>
              </a:rPr>
              <a:t>Biodots</a:t>
            </a:r>
            <a:endParaRPr sz="10400">
              <a:latin typeface="Calibri" panose="020F0502020204030204" pitchFamily="34" charset="0"/>
              <a:cs typeface="Calibri" panose="020F0502020204030204" pitchFamily="34" charset="0"/>
            </a:endParaRPr>
          </a:p>
        </p:txBody>
      </p:sp>
      <p:pic>
        <p:nvPicPr>
          <p:cNvPr id="2" name="Content Placeholder 6" descr="A picture containing graphical user interface&#10;&#10;Description automatically generated">
            <a:extLst>
              <a:ext uri="{FF2B5EF4-FFF2-40B4-BE49-F238E27FC236}">
                <a16:creationId xmlns:a16="http://schemas.microsoft.com/office/drawing/2014/main" id="{25370DB5-58DF-14EC-F867-FBEE2C8E2E60}"/>
              </a:ext>
            </a:extLst>
          </p:cNvPr>
          <p:cNvPicPr>
            <a:picLocks noChangeAspect="1"/>
          </p:cNvPicPr>
          <p:nvPr/>
        </p:nvPicPr>
        <p:blipFill rotWithShape="1">
          <a:blip r:embed="rId5">
            <a:extLst>
              <a:ext uri="{28A0092B-C50C-407E-A947-70E740481C1C}">
                <a14:useLocalDpi xmlns:a14="http://schemas.microsoft.com/office/drawing/2010/main" val="0"/>
              </a:ext>
            </a:extLst>
          </a:blip>
          <a:srcRect t="11555" b="5459"/>
          <a:stretch/>
        </p:blipFill>
        <p:spPr>
          <a:xfrm>
            <a:off x="11962550" y="5084551"/>
            <a:ext cx="12147719" cy="7095600"/>
          </a:xfrm>
          <a:prstGeom prst="rect">
            <a:avLst/>
          </a:prstGeom>
        </p:spPr>
      </p:pic>
      <p:sp>
        <p:nvSpPr>
          <p:cNvPr id="4" name="TextBox 3">
            <a:extLst>
              <a:ext uri="{FF2B5EF4-FFF2-40B4-BE49-F238E27FC236}">
                <a16:creationId xmlns:a16="http://schemas.microsoft.com/office/drawing/2014/main" id="{36342F90-3651-72CE-F2B6-BBA4707E309E}"/>
              </a:ext>
            </a:extLst>
          </p:cNvPr>
          <p:cNvSpPr txBox="1"/>
          <p:nvPr/>
        </p:nvSpPr>
        <p:spPr>
          <a:xfrm>
            <a:off x="1290559" y="5084551"/>
            <a:ext cx="1021530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4800">
                <a:solidFill>
                  <a:schemeClr val="bg2">
                    <a:lumMod val="10000"/>
                  </a:schemeClr>
                </a:solidFill>
                <a:latin typeface="Calibri" panose="020F0502020204030204" pitchFamily="34" charset="0"/>
                <a:cs typeface="Calibri" panose="020F0502020204030204" pitchFamily="34" charset="0"/>
              </a:rPr>
              <a:t>Biodots change </a:t>
            </a:r>
            <a:r>
              <a:rPr lang="en-US" sz="4800" err="1">
                <a:solidFill>
                  <a:schemeClr val="bg2">
                    <a:lumMod val="10000"/>
                  </a:schemeClr>
                </a:solidFill>
                <a:latin typeface="Calibri" panose="020F0502020204030204" pitchFamily="34" charset="0"/>
                <a:cs typeface="Calibri" panose="020F0502020204030204" pitchFamily="34" charset="0"/>
              </a:rPr>
              <a:t>colour</a:t>
            </a:r>
            <a:r>
              <a:rPr lang="en-US" sz="4800">
                <a:solidFill>
                  <a:schemeClr val="bg2">
                    <a:lumMod val="10000"/>
                  </a:schemeClr>
                </a:solidFill>
                <a:latin typeface="Calibri" panose="020F0502020204030204" pitchFamily="34" charset="0"/>
                <a:cs typeface="Calibri" panose="020F0502020204030204" pitchFamily="34" charset="0"/>
              </a:rPr>
              <a:t> depending on the temperature of your hand</a:t>
            </a:r>
          </a:p>
          <a:p>
            <a:pPr marL="0" marR="0" indent="0" algn="l" defTabSz="2438338" rtl="0" fontAlgn="auto" latinLnBrk="0" hangingPunct="0">
              <a:lnSpc>
                <a:spcPct val="100000"/>
              </a:lnSpc>
              <a:spcBef>
                <a:spcPts val="0"/>
              </a:spcBef>
              <a:spcAft>
                <a:spcPts val="0"/>
              </a:spcAft>
              <a:buClrTx/>
              <a:buSzTx/>
              <a:buFontTx/>
              <a:buNone/>
              <a:tabLst/>
            </a:pPr>
            <a:endParaRPr lang="en-US" sz="4800">
              <a:solidFill>
                <a:schemeClr val="bg2">
                  <a:lumMod val="10000"/>
                </a:schemeClr>
              </a:solidFill>
              <a:latin typeface="Calibri" panose="020F0502020204030204" pitchFamily="34" charset="0"/>
              <a:cs typeface="Calibri" panose="020F0502020204030204" pitchFamily="34" charset="0"/>
            </a:endParaRPr>
          </a:p>
          <a:p>
            <a:pPr marL="0" marR="0" indent="0" algn="l" defTabSz="2438338" rtl="0" fontAlgn="auto" latinLnBrk="0" hangingPunct="0">
              <a:lnSpc>
                <a:spcPct val="100000"/>
              </a:lnSpc>
              <a:spcBef>
                <a:spcPts val="0"/>
              </a:spcBef>
              <a:spcAft>
                <a:spcPts val="0"/>
              </a:spcAft>
              <a:buClrTx/>
              <a:buSzTx/>
              <a:buFontTx/>
              <a:buNone/>
              <a:tabLst/>
            </a:pPr>
            <a:r>
              <a:rPr lang="en-US" sz="4800">
                <a:solidFill>
                  <a:schemeClr val="bg2">
                    <a:lumMod val="10000"/>
                  </a:schemeClr>
                </a:solidFill>
                <a:latin typeface="Calibri" panose="020F0502020204030204" pitchFamily="34" charset="0"/>
                <a:cs typeface="Calibri" panose="020F0502020204030204" pitchFamily="34" charset="0"/>
              </a:rPr>
              <a:t>They can provide real time feedback on your levels of stress or focus</a:t>
            </a:r>
          </a:p>
        </p:txBody>
      </p:sp>
    </p:spTree>
    <p:extLst>
      <p:ext uri="{BB962C8B-B14F-4D97-AF65-F5344CB8AC3E}">
        <p14:creationId xmlns:p14="http://schemas.microsoft.com/office/powerpoint/2010/main" val="237378879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86"/>
                                        </p:tgtEl>
                                        <p:attrNameLst>
                                          <p:attrName>style.visibility</p:attrName>
                                        </p:attrNameLst>
                                      </p:cBhvr>
                                      <p:to>
                                        <p:strVal val="visible"/>
                                      </p:to>
                                    </p:set>
                                    <p:animEffect transition="in" filter="wipe(left)">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resentation Title"/>
          <p:cNvSpPr txBox="1">
            <a:spLocks noGrp="1"/>
          </p:cNvSpPr>
          <p:nvPr>
            <p:ph type="ctrTitle"/>
          </p:nvPr>
        </p:nvSpPr>
        <p:spPr>
          <a:xfrm>
            <a:off x="1147650" y="9250631"/>
            <a:ext cx="13558950" cy="1905001"/>
          </a:xfrm>
          <a:prstGeom prst="rect">
            <a:avLst/>
          </a:prstGeom>
        </p:spPr>
        <p:txBody>
          <a:bodyPr>
            <a:noAutofit/>
          </a:bodyPr>
          <a:lstStyle/>
          <a:p>
            <a:r>
              <a:rPr lang="en-AU" sz="5400" b="0">
                <a:latin typeface="Calibri" panose="020F0502020204030204" pitchFamily="34" charset="0"/>
                <a:cs typeface="Calibri" panose="020F0502020204030204" pitchFamily="34" charset="0"/>
              </a:rPr>
              <a:t>Place the Biodot on the back of your hand between your thumb and pointer finger</a:t>
            </a: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r>
              <a:rPr lang="en-AU" sz="5400" b="0">
                <a:latin typeface="Calibri" panose="020F0502020204030204" pitchFamily="34" charset="0"/>
                <a:cs typeface="Calibri" panose="020F0502020204030204" pitchFamily="34" charset="0"/>
              </a:rPr>
              <a:t>Notice the colour of the Biodot</a:t>
            </a: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r>
              <a:rPr lang="en-AU" sz="5400" b="0">
                <a:latin typeface="Calibri" panose="020F0502020204030204" pitchFamily="34" charset="0"/>
                <a:cs typeface="Calibri" panose="020F0502020204030204" pitchFamily="34" charset="0"/>
              </a:rPr>
              <a:t>What colour is everyone’s dots – how does this compare with the colours on the Biodot colour sheet?</a:t>
            </a: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endParaRPr sz="5400" b="0">
              <a:latin typeface="Calibri" panose="020F0502020204030204" pitchFamily="34" charset="0"/>
              <a:cs typeface="Calibri" panose="020F0502020204030204" pitchFamily="34" charset="0"/>
            </a:endParaRPr>
          </a:p>
        </p:txBody>
      </p:sp>
      <p:pic>
        <p:nvPicPr>
          <p:cNvPr id="2" name="FinalBiodashWHITE.png" descr="FinalBiodashWHITE.png">
            <a:extLst>
              <a:ext uri="{FF2B5EF4-FFF2-40B4-BE49-F238E27FC236}">
                <a16:creationId xmlns:a16="http://schemas.microsoft.com/office/drawing/2014/main" id="{D687796D-0D7D-7A97-FC91-60E14625CA24}"/>
              </a:ext>
            </a:extLst>
          </p:cNvPr>
          <p:cNvPicPr>
            <a:picLocks noChangeAspect="1"/>
          </p:cNvPicPr>
          <p:nvPr/>
        </p:nvPicPr>
        <p:blipFill>
          <a:blip r:embed="rId3"/>
          <a:stretch>
            <a:fillRect/>
          </a:stretch>
        </p:blipFill>
        <p:spPr>
          <a:xfrm>
            <a:off x="17297400" y="11578118"/>
            <a:ext cx="5880102" cy="1551193"/>
          </a:xfrm>
          <a:prstGeom prst="rect">
            <a:avLst/>
          </a:prstGeom>
          <a:ln w="12700">
            <a:miter lim="400000"/>
          </a:ln>
        </p:spPr>
      </p:pic>
      <p:sp>
        <p:nvSpPr>
          <p:cNvPr id="3" name="See it, Feel it">
            <a:extLst>
              <a:ext uri="{FF2B5EF4-FFF2-40B4-BE49-F238E27FC236}">
                <a16:creationId xmlns:a16="http://schemas.microsoft.com/office/drawing/2014/main" id="{3839180B-CDE4-2492-AF33-D7745B93C7AA}"/>
              </a:ext>
            </a:extLst>
          </p:cNvPr>
          <p:cNvSpPr txBox="1"/>
          <p:nvPr/>
        </p:nvSpPr>
        <p:spPr>
          <a:xfrm>
            <a:off x="1147650" y="776819"/>
            <a:ext cx="9271769" cy="1703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14000" i="1">
                <a:solidFill>
                  <a:srgbClr val="7EE24E"/>
                </a:solidFill>
                <a:latin typeface="Calibri"/>
                <a:ea typeface="Calibri"/>
                <a:cs typeface="Calibri"/>
                <a:sym typeface="Calibri"/>
              </a:defRPr>
            </a:lvl1pPr>
          </a:lstStyle>
          <a:p>
            <a:pPr>
              <a:defRPr i="0"/>
            </a:pPr>
            <a:r>
              <a:rPr lang="en-AU" sz="10400" b="1" i="0">
                <a:solidFill>
                  <a:srgbClr val="8DC63F"/>
                </a:solidFill>
              </a:rPr>
              <a:t>Biodot Activity 1</a:t>
            </a:r>
            <a:endParaRPr sz="10400" b="1" i="0">
              <a:solidFill>
                <a:srgbClr val="8DC63F"/>
              </a:solidFill>
            </a:endParaRPr>
          </a:p>
        </p:txBody>
      </p:sp>
      <p:pic>
        <p:nvPicPr>
          <p:cNvPr id="1026" name="Picture 2" descr="Biodot Poster | Biodot Stress Dot Color Code Poster | Stop Stress">
            <a:extLst>
              <a:ext uri="{FF2B5EF4-FFF2-40B4-BE49-F238E27FC236}">
                <a16:creationId xmlns:a16="http://schemas.microsoft.com/office/drawing/2014/main" id="{13C3FA68-064A-8BBF-7755-EC5161BFC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4497" y="586689"/>
            <a:ext cx="8109591" cy="1010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resentation Title"/>
          <p:cNvSpPr txBox="1">
            <a:spLocks noGrp="1"/>
          </p:cNvSpPr>
          <p:nvPr>
            <p:ph type="ctrTitle"/>
          </p:nvPr>
        </p:nvSpPr>
        <p:spPr>
          <a:xfrm>
            <a:off x="1147650" y="8750669"/>
            <a:ext cx="13558950" cy="1905001"/>
          </a:xfrm>
          <a:prstGeom prst="rect">
            <a:avLst/>
          </a:prstGeom>
        </p:spPr>
        <p:txBody>
          <a:bodyPr>
            <a:noAutofit/>
          </a:bodyPr>
          <a:lstStyle/>
          <a:p>
            <a:r>
              <a:rPr lang="en-AU" sz="5400" b="0">
                <a:latin typeface="Calibri" panose="020F0502020204030204" pitchFamily="34" charset="0"/>
                <a:cs typeface="Calibri" panose="020F0502020204030204" pitchFamily="34" charset="0"/>
              </a:rPr>
              <a:t>Complete 20 star jumps – is there any change in the Biodot colour?</a:t>
            </a: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r>
              <a:rPr lang="en-AU" sz="5400" b="0">
                <a:latin typeface="Calibri" panose="020F0502020204030204" pitchFamily="34" charset="0"/>
                <a:cs typeface="Calibri" panose="020F0502020204030204" pitchFamily="34" charset="0"/>
              </a:rPr>
              <a:t>Consider why there might/might not have been a change</a:t>
            </a: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endParaRPr sz="5400" b="0">
              <a:latin typeface="Calibri" panose="020F0502020204030204" pitchFamily="34" charset="0"/>
              <a:cs typeface="Calibri" panose="020F0502020204030204" pitchFamily="34" charset="0"/>
            </a:endParaRPr>
          </a:p>
        </p:txBody>
      </p:sp>
      <p:pic>
        <p:nvPicPr>
          <p:cNvPr id="2" name="FinalBiodashWHITE.png" descr="FinalBiodashWHITE.png">
            <a:extLst>
              <a:ext uri="{FF2B5EF4-FFF2-40B4-BE49-F238E27FC236}">
                <a16:creationId xmlns:a16="http://schemas.microsoft.com/office/drawing/2014/main" id="{D687796D-0D7D-7A97-FC91-60E14625CA24}"/>
              </a:ext>
            </a:extLst>
          </p:cNvPr>
          <p:cNvPicPr>
            <a:picLocks noChangeAspect="1"/>
          </p:cNvPicPr>
          <p:nvPr/>
        </p:nvPicPr>
        <p:blipFill>
          <a:blip r:embed="rId3"/>
          <a:stretch>
            <a:fillRect/>
          </a:stretch>
        </p:blipFill>
        <p:spPr>
          <a:xfrm>
            <a:off x="17297400" y="11578118"/>
            <a:ext cx="5880102" cy="1551193"/>
          </a:xfrm>
          <a:prstGeom prst="rect">
            <a:avLst/>
          </a:prstGeom>
          <a:ln w="12700">
            <a:miter lim="400000"/>
          </a:ln>
        </p:spPr>
      </p:pic>
      <p:sp>
        <p:nvSpPr>
          <p:cNvPr id="3" name="See it, Feel it">
            <a:extLst>
              <a:ext uri="{FF2B5EF4-FFF2-40B4-BE49-F238E27FC236}">
                <a16:creationId xmlns:a16="http://schemas.microsoft.com/office/drawing/2014/main" id="{3839180B-CDE4-2492-AF33-D7745B93C7AA}"/>
              </a:ext>
            </a:extLst>
          </p:cNvPr>
          <p:cNvSpPr txBox="1"/>
          <p:nvPr/>
        </p:nvSpPr>
        <p:spPr>
          <a:xfrm>
            <a:off x="1147650" y="776819"/>
            <a:ext cx="9271769" cy="1703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14000" i="1">
                <a:solidFill>
                  <a:srgbClr val="7EE24E"/>
                </a:solidFill>
                <a:latin typeface="Calibri"/>
                <a:ea typeface="Calibri"/>
                <a:cs typeface="Calibri"/>
                <a:sym typeface="Calibri"/>
              </a:defRPr>
            </a:lvl1pPr>
          </a:lstStyle>
          <a:p>
            <a:pPr>
              <a:defRPr i="0"/>
            </a:pPr>
            <a:r>
              <a:rPr lang="en-AU" sz="10400" b="1" i="0">
                <a:solidFill>
                  <a:srgbClr val="8DC63F"/>
                </a:solidFill>
              </a:rPr>
              <a:t>Biodot Activity 2</a:t>
            </a:r>
            <a:endParaRPr sz="10400" b="1" i="0">
              <a:solidFill>
                <a:srgbClr val="8DC63F"/>
              </a:solidFill>
            </a:endParaRPr>
          </a:p>
        </p:txBody>
      </p:sp>
      <p:pic>
        <p:nvPicPr>
          <p:cNvPr id="1026" name="Picture 2" descr="Biodot Poster | Biodot Stress Dot Color Code Poster | Stop Stress">
            <a:extLst>
              <a:ext uri="{FF2B5EF4-FFF2-40B4-BE49-F238E27FC236}">
                <a16:creationId xmlns:a16="http://schemas.microsoft.com/office/drawing/2014/main" id="{13C3FA68-064A-8BBF-7755-EC5161BFC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4497" y="586689"/>
            <a:ext cx="8109591" cy="1010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29085"/>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resentation Title"/>
          <p:cNvSpPr txBox="1">
            <a:spLocks noGrp="1"/>
          </p:cNvSpPr>
          <p:nvPr>
            <p:ph type="ctrTitle"/>
          </p:nvPr>
        </p:nvSpPr>
        <p:spPr>
          <a:xfrm>
            <a:off x="1147650" y="8750669"/>
            <a:ext cx="13558950" cy="1905001"/>
          </a:xfrm>
          <a:prstGeom prst="rect">
            <a:avLst/>
          </a:prstGeom>
        </p:spPr>
        <p:txBody>
          <a:bodyPr>
            <a:noAutofit/>
          </a:bodyPr>
          <a:lstStyle/>
          <a:p>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br>
              <a:rPr lang="en-AU" sz="5400" b="0">
                <a:latin typeface="Calibri" panose="020F0502020204030204" pitchFamily="34" charset="0"/>
                <a:cs typeface="Calibri" panose="020F0502020204030204" pitchFamily="34" charset="0"/>
              </a:rPr>
            </a:br>
            <a:endParaRPr sz="5400" b="0">
              <a:latin typeface="Calibri" panose="020F0502020204030204" pitchFamily="34" charset="0"/>
              <a:cs typeface="Calibri" panose="020F0502020204030204" pitchFamily="34" charset="0"/>
            </a:endParaRPr>
          </a:p>
        </p:txBody>
      </p:sp>
      <p:pic>
        <p:nvPicPr>
          <p:cNvPr id="2" name="FinalBiodashWHITE.png" descr="FinalBiodashWHITE.png">
            <a:extLst>
              <a:ext uri="{FF2B5EF4-FFF2-40B4-BE49-F238E27FC236}">
                <a16:creationId xmlns:a16="http://schemas.microsoft.com/office/drawing/2014/main" id="{D687796D-0D7D-7A97-FC91-60E14625CA24}"/>
              </a:ext>
            </a:extLst>
          </p:cNvPr>
          <p:cNvPicPr>
            <a:picLocks noChangeAspect="1"/>
          </p:cNvPicPr>
          <p:nvPr/>
        </p:nvPicPr>
        <p:blipFill>
          <a:blip r:embed="rId3"/>
          <a:stretch>
            <a:fillRect/>
          </a:stretch>
        </p:blipFill>
        <p:spPr>
          <a:xfrm>
            <a:off x="17297400" y="11578118"/>
            <a:ext cx="5880102" cy="1551193"/>
          </a:xfrm>
          <a:prstGeom prst="rect">
            <a:avLst/>
          </a:prstGeom>
          <a:ln w="12700">
            <a:miter lim="400000"/>
          </a:ln>
        </p:spPr>
      </p:pic>
      <p:sp>
        <p:nvSpPr>
          <p:cNvPr id="3" name="See it, Feel it">
            <a:extLst>
              <a:ext uri="{FF2B5EF4-FFF2-40B4-BE49-F238E27FC236}">
                <a16:creationId xmlns:a16="http://schemas.microsoft.com/office/drawing/2014/main" id="{3839180B-CDE4-2492-AF33-D7745B93C7AA}"/>
              </a:ext>
            </a:extLst>
          </p:cNvPr>
          <p:cNvSpPr txBox="1"/>
          <p:nvPr/>
        </p:nvSpPr>
        <p:spPr>
          <a:xfrm>
            <a:off x="1147650" y="776819"/>
            <a:ext cx="6038513" cy="17030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l" defTabSz="825500">
              <a:defRPr sz="14000" i="1">
                <a:solidFill>
                  <a:srgbClr val="7EE24E"/>
                </a:solidFill>
                <a:latin typeface="Calibri"/>
                <a:ea typeface="Calibri"/>
                <a:cs typeface="Calibri"/>
                <a:sym typeface="Calibri"/>
              </a:defRPr>
            </a:lvl1pPr>
          </a:lstStyle>
          <a:p>
            <a:pPr>
              <a:defRPr i="0"/>
            </a:pPr>
            <a:r>
              <a:rPr lang="en-AU" sz="10400" b="1" i="0">
                <a:solidFill>
                  <a:srgbClr val="8DC63F"/>
                </a:solidFill>
              </a:rPr>
              <a:t>Next Steps</a:t>
            </a:r>
            <a:endParaRPr sz="10400" b="1" i="0">
              <a:solidFill>
                <a:srgbClr val="8DC63F"/>
              </a:solidFill>
            </a:endParaRPr>
          </a:p>
        </p:txBody>
      </p:sp>
      <p:pic>
        <p:nvPicPr>
          <p:cNvPr id="1026" name="Picture 2" descr="Biodot Poster | Biodot Stress Dot Color Code Poster | Stop Stress">
            <a:extLst>
              <a:ext uri="{FF2B5EF4-FFF2-40B4-BE49-F238E27FC236}">
                <a16:creationId xmlns:a16="http://schemas.microsoft.com/office/drawing/2014/main" id="{13C3FA68-064A-8BBF-7755-EC5161BFC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4497" y="586689"/>
            <a:ext cx="8109591" cy="1010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B9881C-08CC-401A-47D4-3615F444675D}"/>
              </a:ext>
            </a:extLst>
          </p:cNvPr>
          <p:cNvSpPr txBox="1"/>
          <p:nvPr/>
        </p:nvSpPr>
        <p:spPr>
          <a:xfrm>
            <a:off x="1300050" y="4005182"/>
            <a:ext cx="13254150"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AU" sz="5400" b="0">
                <a:solidFill>
                  <a:srgbClr val="FFFFFF"/>
                </a:solidFill>
                <a:latin typeface="Calibri" panose="020F0502020204030204" pitchFamily="34" charset="0"/>
                <a:cs typeface="Calibri" panose="020F0502020204030204" pitchFamily="34" charset="0"/>
              </a:rPr>
              <a:t>Additional activity: Wear the Biodot for the rest of the day and notice any colour changes – think about what might have prompted these changes</a:t>
            </a:r>
            <a:br>
              <a:rPr lang="en-AU" sz="5400" b="0">
                <a:solidFill>
                  <a:srgbClr val="FFFFFF"/>
                </a:solidFill>
                <a:latin typeface="Calibri" panose="020F0502020204030204" pitchFamily="34" charset="0"/>
                <a:cs typeface="Calibri" panose="020F0502020204030204" pitchFamily="34" charset="0"/>
              </a:rPr>
            </a:br>
            <a:endParaRPr kumimoji="0" lang="en-US" sz="5400" b="0" i="0" u="none" strike="noStrike" cap="none" spc="0" normalizeH="0" baseline="0">
              <a:ln>
                <a:noFill/>
              </a:ln>
              <a:solidFill>
                <a:srgbClr val="FFFFFF"/>
              </a:solidFill>
              <a:effectLst/>
              <a:uFillTx/>
              <a:latin typeface="+mn-lt"/>
              <a:ea typeface="+mn-ea"/>
              <a:cs typeface="+mn-cs"/>
              <a:sym typeface="Helvetica Neue"/>
            </a:endParaRPr>
          </a:p>
        </p:txBody>
      </p:sp>
      <p:sp>
        <p:nvSpPr>
          <p:cNvPr id="5" name="Rectangle 4">
            <a:extLst>
              <a:ext uri="{FF2B5EF4-FFF2-40B4-BE49-F238E27FC236}">
                <a16:creationId xmlns:a16="http://schemas.microsoft.com/office/drawing/2014/main" id="{C1C670CB-A631-D991-5F9F-2F4054F7D231}"/>
              </a:ext>
            </a:extLst>
          </p:cNvPr>
          <p:cNvSpPr/>
          <p:nvPr/>
        </p:nvSpPr>
        <p:spPr>
          <a:xfrm>
            <a:off x="660400" y="4005182"/>
            <a:ext cx="13741400" cy="3653318"/>
          </a:xfrm>
          <a:prstGeom prst="rect">
            <a:avLst/>
          </a:prstGeom>
          <a:noFill/>
          <a:ln w="38100" cap="flat">
            <a:solidFill>
              <a:srgbClr val="FED78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82172345"/>
      </p:ext>
    </p:extLst>
  </p:cSld>
  <p:clrMapOvr>
    <a:masterClrMapping/>
  </p:clrMapOvr>
  <p:transition spd="med">
    <p:wipe dir="r"/>
  </p:transition>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5</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30_BasicColor</vt:lpstr>
      <vt:lpstr>Office Theme</vt:lpstr>
      <vt:lpstr>Biodots</vt:lpstr>
      <vt:lpstr>Stress</vt:lpstr>
      <vt:lpstr>Biodots</vt:lpstr>
      <vt:lpstr>Place the Biodot on the back of your hand between your thumb and pointer finger  Notice the colour of the Biodot  What colour is everyone’s dots – how does this compare with the colours on the Biodot colour sheet?   </vt:lpstr>
      <vt:lpstr>Complete 20 star jumps – is there any change in the Biodot colour?  Consider why there might/might not have been a change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breathing</dc:title>
  <dc:creator>Dianne Vella-Brodrick</dc:creator>
  <cp:revision>1</cp:revision>
  <dcterms:modified xsi:type="dcterms:W3CDTF">2024-01-15T22:34:11Z</dcterms:modified>
</cp:coreProperties>
</file>