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7"/>
  </p:notesMasterIdLst>
  <p:sldIdLst>
    <p:sldId id="260" r:id="rId2"/>
    <p:sldId id="1236" r:id="rId3"/>
    <p:sldId id="1237" r:id="rId4"/>
    <p:sldId id="261" r:id="rId5"/>
    <p:sldId id="123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66FF33"/>
    <a:srgbClr val="FF7C8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5EEBCC-66AB-AAB7-3EA8-6BECEC7EF8C5}" v="7" dt="2024-01-15T22:46:33.6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28"/>
    <p:restoredTop sz="70000"/>
  </p:normalViewPr>
  <p:slideViewPr>
    <p:cSldViewPr snapToGrid="0">
      <p:cViewPr varScale="1">
        <p:scale>
          <a:sx n="87" d="100"/>
          <a:sy n="87" d="100"/>
        </p:scale>
        <p:origin x="24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41F28E-2C38-4F9B-A061-9F59D938D7C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A1B0F5F-4051-4A32-9A52-C99857B44457}">
      <dgm:prSet/>
      <dgm:spPr/>
      <dgm:t>
        <a:bodyPr/>
        <a:lstStyle/>
        <a:p>
          <a:r>
            <a:rPr lang="en-AU" i="1" dirty="0"/>
            <a:t>STEP ONE </a:t>
          </a:r>
          <a:endParaRPr lang="en-US" dirty="0"/>
        </a:p>
      </dgm:t>
    </dgm:pt>
    <dgm:pt modelId="{843C39BE-2F02-405B-B753-FFCEC4A290F6}" type="parTrans" cxnId="{BADC0A78-CCDE-422D-AA3E-17923197B07A}">
      <dgm:prSet/>
      <dgm:spPr/>
      <dgm:t>
        <a:bodyPr/>
        <a:lstStyle/>
        <a:p>
          <a:endParaRPr lang="en-US"/>
        </a:p>
      </dgm:t>
    </dgm:pt>
    <dgm:pt modelId="{3845AE72-3224-49C6-8AD3-6887E7B163F3}" type="sibTrans" cxnId="{BADC0A78-CCDE-422D-AA3E-17923197B07A}">
      <dgm:prSet/>
      <dgm:spPr/>
      <dgm:t>
        <a:bodyPr/>
        <a:lstStyle/>
        <a:p>
          <a:endParaRPr lang="en-US"/>
        </a:p>
      </dgm:t>
    </dgm:pt>
    <dgm:pt modelId="{F824D6D4-8ED1-4F34-889B-1D24DD53FE40}">
      <dgm:prSet/>
      <dgm:spPr/>
      <dgm:t>
        <a:bodyPr/>
        <a:lstStyle/>
        <a:p>
          <a:r>
            <a:rPr lang="en-AU" b="0" i="0" dirty="0">
              <a:latin typeface="Calibri" panose="020F0502020204030204" pitchFamily="34" charset="0"/>
              <a:cs typeface="Calibri" panose="020F0502020204030204" pitchFamily="34" charset="0"/>
            </a:rPr>
            <a:t>Note </a:t>
          </a:r>
          <a:r>
            <a:rPr lang="en-GB" b="0" i="0" dirty="0">
              <a:latin typeface="Calibri" panose="020F0502020204030204" pitchFamily="34" charset="0"/>
              <a:cs typeface="Calibri" panose="020F0502020204030204" pitchFamily="34" charset="0"/>
            </a:rPr>
            <a:t>down at least 3 preferred strategies you have learned in the Bio-Dash program. </a:t>
          </a:r>
          <a:endParaRPr lang="en-US" b="0" i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A0899A8-3940-4847-B584-AB195F69370E}" type="parTrans" cxnId="{E6D76208-DDDC-4E85-8266-8612A9D3E560}">
      <dgm:prSet/>
      <dgm:spPr/>
      <dgm:t>
        <a:bodyPr/>
        <a:lstStyle/>
        <a:p>
          <a:endParaRPr lang="en-US"/>
        </a:p>
      </dgm:t>
    </dgm:pt>
    <dgm:pt modelId="{5A694322-1D84-4879-ADAB-F710671FE9A9}" type="sibTrans" cxnId="{E6D76208-DDDC-4E85-8266-8612A9D3E560}">
      <dgm:prSet/>
      <dgm:spPr/>
      <dgm:t>
        <a:bodyPr/>
        <a:lstStyle/>
        <a:p>
          <a:endParaRPr lang="en-US"/>
        </a:p>
      </dgm:t>
    </dgm:pt>
    <dgm:pt modelId="{7CCA89F9-F82A-4D1C-B3F7-7DB61EE79F46}">
      <dgm:prSet/>
      <dgm:spPr/>
      <dgm:t>
        <a:bodyPr/>
        <a:lstStyle/>
        <a:p>
          <a:r>
            <a:rPr lang="en-GB" b="0" i="0" dirty="0">
              <a:latin typeface="Calibri" panose="020F0502020204030204" pitchFamily="34" charset="0"/>
              <a:cs typeface="Calibri" panose="020F0502020204030204" pitchFamily="34" charset="0"/>
            </a:rPr>
            <a:t>Check out your </a:t>
          </a:r>
          <a:r>
            <a:rPr lang="en-GB" b="0" i="0" dirty="0" err="1">
              <a:latin typeface="Calibri" panose="020F0502020204030204" pitchFamily="34" charset="0"/>
              <a:cs typeface="Calibri" panose="020F0502020204030204" pitchFamily="34" charset="0"/>
            </a:rPr>
            <a:t>BioDash</a:t>
          </a:r>
          <a:r>
            <a:rPr lang="en-GB" b="0" i="0" dirty="0">
              <a:latin typeface="Calibri" panose="020F0502020204030204" pitchFamily="34" charset="0"/>
              <a:cs typeface="Calibri" panose="020F0502020204030204" pitchFamily="34" charset="0"/>
            </a:rPr>
            <a:t> Toolkit for a list of all the strategies!!</a:t>
          </a:r>
          <a:endParaRPr lang="en-US" b="0" i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FFF90BD-CD42-4BBE-ACA8-1BEF6B01742D}" type="parTrans" cxnId="{133FEC21-9FEF-42CA-9AD4-77FA3EA2EF17}">
      <dgm:prSet/>
      <dgm:spPr/>
      <dgm:t>
        <a:bodyPr/>
        <a:lstStyle/>
        <a:p>
          <a:endParaRPr lang="en-US"/>
        </a:p>
      </dgm:t>
    </dgm:pt>
    <dgm:pt modelId="{9247C0E2-8F09-48AF-9A7E-93CA32F62325}" type="sibTrans" cxnId="{133FEC21-9FEF-42CA-9AD4-77FA3EA2EF17}">
      <dgm:prSet/>
      <dgm:spPr/>
      <dgm:t>
        <a:bodyPr/>
        <a:lstStyle/>
        <a:p>
          <a:endParaRPr lang="en-US"/>
        </a:p>
      </dgm:t>
    </dgm:pt>
    <dgm:pt modelId="{98FCC650-E376-4C45-9B7A-3698226CF035}">
      <dgm:prSet/>
      <dgm:spPr/>
      <dgm:t>
        <a:bodyPr/>
        <a:lstStyle/>
        <a:p>
          <a:r>
            <a:rPr lang="en-AU" b="0" i="1" baseline="0"/>
            <a:t>STEP TWO</a:t>
          </a:r>
          <a:endParaRPr lang="en-US"/>
        </a:p>
      </dgm:t>
    </dgm:pt>
    <dgm:pt modelId="{FFCAD539-F5CA-48A8-ABB9-CC00D9025111}" type="parTrans" cxnId="{6C4323D6-CC2C-4727-8DB1-8CC77F338D53}">
      <dgm:prSet/>
      <dgm:spPr/>
      <dgm:t>
        <a:bodyPr/>
        <a:lstStyle/>
        <a:p>
          <a:endParaRPr lang="en-US"/>
        </a:p>
      </dgm:t>
    </dgm:pt>
    <dgm:pt modelId="{FE7A842E-FFA1-4CF7-853E-A540F70F5CBA}" type="sibTrans" cxnId="{6C4323D6-CC2C-4727-8DB1-8CC77F338D53}">
      <dgm:prSet/>
      <dgm:spPr/>
      <dgm:t>
        <a:bodyPr/>
        <a:lstStyle/>
        <a:p>
          <a:endParaRPr lang="en-US"/>
        </a:p>
      </dgm:t>
    </dgm:pt>
    <dgm:pt modelId="{CE9D0565-3853-4C44-ACC4-77EB17DD4612}">
      <dgm:prSet/>
      <dgm:spPr/>
      <dgm:t>
        <a:bodyPr/>
        <a:lstStyle/>
        <a:p>
          <a:r>
            <a:rPr lang="en-AU" b="0" i="0" dirty="0">
              <a:latin typeface="Calibri" panose="020F0502020204030204" pitchFamily="34" charset="0"/>
              <a:cs typeface="Calibri" panose="020F0502020204030204" pitchFamily="34" charset="0"/>
            </a:rPr>
            <a:t>Put on a Biodot </a:t>
          </a:r>
          <a:r>
            <a:rPr lang="en-AU" b="0" i="0" baseline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en-US" b="0" i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C8D8116-5CC8-43C9-8E8F-BA6131D32C1C}" type="parTrans" cxnId="{A0C85062-7082-46DD-A07B-0C929EDA7A23}">
      <dgm:prSet/>
      <dgm:spPr/>
      <dgm:t>
        <a:bodyPr/>
        <a:lstStyle/>
        <a:p>
          <a:endParaRPr lang="en-US"/>
        </a:p>
      </dgm:t>
    </dgm:pt>
    <dgm:pt modelId="{5D1EF295-A486-4430-8AEA-2D48A8A587FC}" type="sibTrans" cxnId="{A0C85062-7082-46DD-A07B-0C929EDA7A23}">
      <dgm:prSet/>
      <dgm:spPr/>
      <dgm:t>
        <a:bodyPr/>
        <a:lstStyle/>
        <a:p>
          <a:endParaRPr lang="en-US"/>
        </a:p>
      </dgm:t>
    </dgm:pt>
    <dgm:pt modelId="{2DBE2E29-3842-1A4B-9029-65D79EF4078E}">
      <dgm:prSet/>
      <dgm:spPr/>
      <dgm:t>
        <a:bodyPr/>
        <a:lstStyle/>
        <a:p>
          <a:r>
            <a:rPr lang="en-GB" b="0" i="0" dirty="0">
              <a:latin typeface="Calibri" panose="020F0502020204030204" pitchFamily="34" charset="0"/>
              <a:cs typeface="Calibri" panose="020F0502020204030204" pitchFamily="34" charset="0"/>
            </a:rPr>
            <a:t>For example, labelling feelings, body scan, breathing, imagery, mindfulness.</a:t>
          </a:r>
          <a:endParaRPr lang="en-US" b="0" i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40C0897-7521-F844-B9A6-12AF69E461CA}" type="sibTrans" cxnId="{D22FF001-E59D-E144-A6A6-1D6696F088E6}">
      <dgm:prSet/>
      <dgm:spPr/>
      <dgm:t>
        <a:bodyPr/>
        <a:lstStyle/>
        <a:p>
          <a:endParaRPr lang="en-GB"/>
        </a:p>
      </dgm:t>
    </dgm:pt>
    <dgm:pt modelId="{ADFF8E59-D6CD-5548-8A70-760FB7FE0B12}" type="parTrans" cxnId="{D22FF001-E59D-E144-A6A6-1D6696F088E6}">
      <dgm:prSet/>
      <dgm:spPr/>
      <dgm:t>
        <a:bodyPr/>
        <a:lstStyle/>
        <a:p>
          <a:endParaRPr lang="en-GB"/>
        </a:p>
      </dgm:t>
    </dgm:pt>
    <dgm:pt modelId="{7A2D66B2-D64F-42FA-8443-5E27C2CFA7FC}" type="pres">
      <dgm:prSet presAssocID="{AF41F28E-2C38-4F9B-A061-9F59D938D7C8}" presName="linear" presStyleCnt="0">
        <dgm:presLayoutVars>
          <dgm:animLvl val="lvl"/>
          <dgm:resizeHandles val="exact"/>
        </dgm:presLayoutVars>
      </dgm:prSet>
      <dgm:spPr/>
    </dgm:pt>
    <dgm:pt modelId="{BB6DCADD-3737-433F-AE4D-F45F218F27DC}" type="pres">
      <dgm:prSet presAssocID="{3A1B0F5F-4051-4A32-9A52-C99857B4445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031C6DD-9819-4C06-B222-77A5B102D7A0}" type="pres">
      <dgm:prSet presAssocID="{3A1B0F5F-4051-4A32-9A52-C99857B44457}" presName="childText" presStyleLbl="revTx" presStyleIdx="0" presStyleCnt="2">
        <dgm:presLayoutVars>
          <dgm:bulletEnabled val="1"/>
        </dgm:presLayoutVars>
      </dgm:prSet>
      <dgm:spPr/>
    </dgm:pt>
    <dgm:pt modelId="{691F05D3-33D3-47FB-A7BC-CF426C3B26BC}" type="pres">
      <dgm:prSet presAssocID="{98FCC650-E376-4C45-9B7A-3698226CF03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57C2007-3751-451C-9B01-6B321C102BCD}" type="pres">
      <dgm:prSet presAssocID="{98FCC650-E376-4C45-9B7A-3698226CF035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D22FF001-E59D-E144-A6A6-1D6696F088E6}" srcId="{F824D6D4-8ED1-4F34-889B-1D24DD53FE40}" destId="{2DBE2E29-3842-1A4B-9029-65D79EF4078E}" srcOrd="0" destOrd="0" parTransId="{ADFF8E59-D6CD-5548-8A70-760FB7FE0B12}" sibTransId="{B40C0897-7521-F844-B9A6-12AF69E461CA}"/>
    <dgm:cxn modelId="{E6D76208-DDDC-4E85-8266-8612A9D3E560}" srcId="{3A1B0F5F-4051-4A32-9A52-C99857B44457}" destId="{F824D6D4-8ED1-4F34-889B-1D24DD53FE40}" srcOrd="0" destOrd="0" parTransId="{FA0899A8-3940-4847-B584-AB195F69370E}" sibTransId="{5A694322-1D84-4879-ADAB-F710671FE9A9}"/>
    <dgm:cxn modelId="{133FEC21-9FEF-42CA-9AD4-77FA3EA2EF17}" srcId="{F824D6D4-8ED1-4F34-889B-1D24DD53FE40}" destId="{7CCA89F9-F82A-4D1C-B3F7-7DB61EE79F46}" srcOrd="1" destOrd="0" parTransId="{7FFF90BD-CD42-4BBE-ACA8-1BEF6B01742D}" sibTransId="{9247C0E2-8F09-48AF-9A7E-93CA32F62325}"/>
    <dgm:cxn modelId="{A0C85062-7082-46DD-A07B-0C929EDA7A23}" srcId="{98FCC650-E376-4C45-9B7A-3698226CF035}" destId="{CE9D0565-3853-4C44-ACC4-77EB17DD4612}" srcOrd="0" destOrd="0" parTransId="{BC8D8116-5CC8-43C9-8E8F-BA6131D32C1C}" sibTransId="{5D1EF295-A486-4430-8AEA-2D48A8A587FC}"/>
    <dgm:cxn modelId="{BADC0A78-CCDE-422D-AA3E-17923197B07A}" srcId="{AF41F28E-2C38-4F9B-A061-9F59D938D7C8}" destId="{3A1B0F5F-4051-4A32-9A52-C99857B44457}" srcOrd="0" destOrd="0" parTransId="{843C39BE-2F02-405B-B753-FFCEC4A290F6}" sibTransId="{3845AE72-3224-49C6-8AD3-6887E7B163F3}"/>
    <dgm:cxn modelId="{6000E77B-0DDC-4CD9-BC33-408D4B27456C}" type="presOf" srcId="{2DBE2E29-3842-1A4B-9029-65D79EF4078E}" destId="{0031C6DD-9819-4C06-B222-77A5B102D7A0}" srcOrd="0" destOrd="1" presId="urn:microsoft.com/office/officeart/2005/8/layout/vList2"/>
    <dgm:cxn modelId="{A9E5CA92-4CA9-450C-87A9-A113203F8B3F}" type="presOf" srcId="{F824D6D4-8ED1-4F34-889B-1D24DD53FE40}" destId="{0031C6DD-9819-4C06-B222-77A5B102D7A0}" srcOrd="0" destOrd="0" presId="urn:microsoft.com/office/officeart/2005/8/layout/vList2"/>
    <dgm:cxn modelId="{581D1096-6464-447C-8BAF-E64958A07522}" type="presOf" srcId="{CE9D0565-3853-4C44-ACC4-77EB17DD4612}" destId="{F57C2007-3751-451C-9B01-6B321C102BCD}" srcOrd="0" destOrd="0" presId="urn:microsoft.com/office/officeart/2005/8/layout/vList2"/>
    <dgm:cxn modelId="{1C5504B5-5185-4DE6-8E65-9E652A44E553}" type="presOf" srcId="{3A1B0F5F-4051-4A32-9A52-C99857B44457}" destId="{BB6DCADD-3737-433F-AE4D-F45F218F27DC}" srcOrd="0" destOrd="0" presId="urn:microsoft.com/office/officeart/2005/8/layout/vList2"/>
    <dgm:cxn modelId="{EA7C95C3-E493-4D7B-81D5-51C9E5FCB00A}" type="presOf" srcId="{AF41F28E-2C38-4F9B-A061-9F59D938D7C8}" destId="{7A2D66B2-D64F-42FA-8443-5E27C2CFA7FC}" srcOrd="0" destOrd="0" presId="urn:microsoft.com/office/officeart/2005/8/layout/vList2"/>
    <dgm:cxn modelId="{73677CC9-DFA5-4DA0-A9C8-C56FA20776AB}" type="presOf" srcId="{7CCA89F9-F82A-4D1C-B3F7-7DB61EE79F46}" destId="{0031C6DD-9819-4C06-B222-77A5B102D7A0}" srcOrd="0" destOrd="2" presId="urn:microsoft.com/office/officeart/2005/8/layout/vList2"/>
    <dgm:cxn modelId="{6C4323D6-CC2C-4727-8DB1-8CC77F338D53}" srcId="{AF41F28E-2C38-4F9B-A061-9F59D938D7C8}" destId="{98FCC650-E376-4C45-9B7A-3698226CF035}" srcOrd="1" destOrd="0" parTransId="{FFCAD539-F5CA-48A8-ABB9-CC00D9025111}" sibTransId="{FE7A842E-FFA1-4CF7-853E-A540F70F5CBA}"/>
    <dgm:cxn modelId="{A0AE46ED-467B-4E14-AD5B-EBB2B7867E61}" type="presOf" srcId="{98FCC650-E376-4C45-9B7A-3698226CF035}" destId="{691F05D3-33D3-47FB-A7BC-CF426C3B26BC}" srcOrd="0" destOrd="0" presId="urn:microsoft.com/office/officeart/2005/8/layout/vList2"/>
    <dgm:cxn modelId="{6FE4A01B-372B-47EB-B6BA-43958908F90D}" type="presParOf" srcId="{7A2D66B2-D64F-42FA-8443-5E27C2CFA7FC}" destId="{BB6DCADD-3737-433F-AE4D-F45F218F27DC}" srcOrd="0" destOrd="0" presId="urn:microsoft.com/office/officeart/2005/8/layout/vList2"/>
    <dgm:cxn modelId="{F7A1035C-29B0-4DB6-8DBA-403DAEF65517}" type="presParOf" srcId="{7A2D66B2-D64F-42FA-8443-5E27C2CFA7FC}" destId="{0031C6DD-9819-4C06-B222-77A5B102D7A0}" srcOrd="1" destOrd="0" presId="urn:microsoft.com/office/officeart/2005/8/layout/vList2"/>
    <dgm:cxn modelId="{DA5576A2-5DC4-4620-BCEF-5BD1D87CE5F5}" type="presParOf" srcId="{7A2D66B2-D64F-42FA-8443-5E27C2CFA7FC}" destId="{691F05D3-33D3-47FB-A7BC-CF426C3B26BC}" srcOrd="2" destOrd="0" presId="urn:microsoft.com/office/officeart/2005/8/layout/vList2"/>
    <dgm:cxn modelId="{29A4B837-3640-4BEC-A8F7-0E49A818AC20}" type="presParOf" srcId="{7A2D66B2-D64F-42FA-8443-5E27C2CFA7FC}" destId="{F57C2007-3751-451C-9B01-6B321C102BC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41F28E-2C38-4F9B-A061-9F59D938D7C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A1B0F5F-4051-4A32-9A52-C99857B44457}">
      <dgm:prSet/>
      <dgm:spPr/>
      <dgm:t>
        <a:bodyPr/>
        <a:lstStyle/>
        <a:p>
          <a:r>
            <a:rPr lang="en-AU" i="1" dirty="0"/>
            <a:t>STEP THREE </a:t>
          </a:r>
          <a:endParaRPr lang="en-US" dirty="0"/>
        </a:p>
      </dgm:t>
    </dgm:pt>
    <dgm:pt modelId="{843C39BE-2F02-405B-B753-FFCEC4A290F6}" type="parTrans" cxnId="{BADC0A78-CCDE-422D-AA3E-17923197B07A}">
      <dgm:prSet/>
      <dgm:spPr/>
      <dgm:t>
        <a:bodyPr/>
        <a:lstStyle/>
        <a:p>
          <a:endParaRPr lang="en-US"/>
        </a:p>
      </dgm:t>
    </dgm:pt>
    <dgm:pt modelId="{3845AE72-3224-49C6-8AD3-6887E7B163F3}" type="sibTrans" cxnId="{BADC0A78-CCDE-422D-AA3E-17923197B07A}">
      <dgm:prSet/>
      <dgm:spPr/>
      <dgm:t>
        <a:bodyPr/>
        <a:lstStyle/>
        <a:p>
          <a:endParaRPr lang="en-US"/>
        </a:p>
      </dgm:t>
    </dgm:pt>
    <dgm:pt modelId="{F824D6D4-8ED1-4F34-889B-1D24DD53FE40}">
      <dgm:prSet/>
      <dgm:spPr/>
      <dgm:t>
        <a:bodyPr/>
        <a:lstStyle/>
        <a:p>
          <a:r>
            <a:rPr lang="en-US" b="0" i="0" dirty="0">
              <a:latin typeface="Calibri" panose="020F0502020204030204" pitchFamily="34" charset="0"/>
              <a:cs typeface="Calibri" panose="020F0502020204030204" pitchFamily="34" charset="0"/>
            </a:rPr>
            <a:t>Write or reflect on a stressful situation for 2 minutes noticing any negative self-talk or negative emotions and then note the </a:t>
          </a:r>
          <a:r>
            <a:rPr lang="en-US" b="0" i="0" dirty="0" err="1">
              <a:latin typeface="Calibri" panose="020F0502020204030204" pitchFamily="34" charset="0"/>
              <a:cs typeface="Calibri" panose="020F0502020204030204" pitchFamily="34" charset="0"/>
            </a:rPr>
            <a:t>colour</a:t>
          </a:r>
          <a:r>
            <a:rPr lang="en-US" b="0" i="0" dirty="0">
              <a:latin typeface="Calibri" panose="020F0502020204030204" pitchFamily="34" charset="0"/>
              <a:cs typeface="Calibri" panose="020F0502020204030204" pitchFamily="34" charset="0"/>
            </a:rPr>
            <a:t> of your dot. </a:t>
          </a:r>
        </a:p>
      </dgm:t>
    </dgm:pt>
    <dgm:pt modelId="{FA0899A8-3940-4847-B584-AB195F69370E}" type="parTrans" cxnId="{E6D76208-DDDC-4E85-8266-8612A9D3E560}">
      <dgm:prSet/>
      <dgm:spPr/>
      <dgm:t>
        <a:bodyPr/>
        <a:lstStyle/>
        <a:p>
          <a:endParaRPr lang="en-US"/>
        </a:p>
      </dgm:t>
    </dgm:pt>
    <dgm:pt modelId="{5A694322-1D84-4879-ADAB-F710671FE9A9}" type="sibTrans" cxnId="{E6D76208-DDDC-4E85-8266-8612A9D3E560}">
      <dgm:prSet/>
      <dgm:spPr/>
      <dgm:t>
        <a:bodyPr/>
        <a:lstStyle/>
        <a:p>
          <a:endParaRPr lang="en-US"/>
        </a:p>
      </dgm:t>
    </dgm:pt>
    <dgm:pt modelId="{98FCC650-E376-4C45-9B7A-3698226CF035}">
      <dgm:prSet/>
      <dgm:spPr/>
      <dgm:t>
        <a:bodyPr/>
        <a:lstStyle/>
        <a:p>
          <a:r>
            <a:rPr lang="en-AU" b="0" i="1" baseline="0" dirty="0"/>
            <a:t>STEP FOUR</a:t>
          </a:r>
          <a:endParaRPr lang="en-US" dirty="0"/>
        </a:p>
      </dgm:t>
    </dgm:pt>
    <dgm:pt modelId="{FFCAD539-F5CA-48A8-ABB9-CC00D9025111}" type="parTrans" cxnId="{6C4323D6-CC2C-4727-8DB1-8CC77F338D53}">
      <dgm:prSet/>
      <dgm:spPr/>
      <dgm:t>
        <a:bodyPr/>
        <a:lstStyle/>
        <a:p>
          <a:endParaRPr lang="en-US"/>
        </a:p>
      </dgm:t>
    </dgm:pt>
    <dgm:pt modelId="{FE7A842E-FFA1-4CF7-853E-A540F70F5CBA}" type="sibTrans" cxnId="{6C4323D6-CC2C-4727-8DB1-8CC77F338D53}">
      <dgm:prSet/>
      <dgm:spPr/>
      <dgm:t>
        <a:bodyPr/>
        <a:lstStyle/>
        <a:p>
          <a:endParaRPr lang="en-US"/>
        </a:p>
      </dgm:t>
    </dgm:pt>
    <dgm:pt modelId="{CE9D0565-3853-4C44-ACC4-77EB17DD4612}">
      <dgm:prSet/>
      <dgm:spPr/>
      <dgm:t>
        <a:bodyPr/>
        <a:lstStyle/>
        <a:p>
          <a:r>
            <a:rPr lang="en-AU" b="0" i="0" dirty="0">
              <a:latin typeface="Calibri" panose="020F0502020204030204" pitchFamily="34" charset="0"/>
              <a:cs typeface="Calibri" panose="020F0502020204030204" pitchFamily="34" charset="0"/>
            </a:rPr>
            <a:t>Use one of your preferred Bio-Dash strategies for 5 minutes with your eyes closed – and then note the colour of your dot. </a:t>
          </a:r>
          <a:r>
            <a:rPr lang="en-AU" b="0" i="0" baseline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en-US" b="0" i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C8D8116-5CC8-43C9-8E8F-BA6131D32C1C}" type="parTrans" cxnId="{A0C85062-7082-46DD-A07B-0C929EDA7A23}">
      <dgm:prSet/>
      <dgm:spPr/>
      <dgm:t>
        <a:bodyPr/>
        <a:lstStyle/>
        <a:p>
          <a:endParaRPr lang="en-US"/>
        </a:p>
      </dgm:t>
    </dgm:pt>
    <dgm:pt modelId="{5D1EF295-A486-4430-8AEA-2D48A8A587FC}" type="sibTrans" cxnId="{A0C85062-7082-46DD-A07B-0C929EDA7A23}">
      <dgm:prSet/>
      <dgm:spPr/>
      <dgm:t>
        <a:bodyPr/>
        <a:lstStyle/>
        <a:p>
          <a:endParaRPr lang="en-US"/>
        </a:p>
      </dgm:t>
    </dgm:pt>
    <dgm:pt modelId="{0DB168B0-1B7E-A449-9315-8F3C6FC7C6A2}">
      <dgm:prSet/>
      <dgm:spPr/>
      <dgm:t>
        <a:bodyPr/>
        <a:lstStyle/>
        <a:p>
          <a:endParaRPr lang="en-US" b="0" i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3B7860-79BE-2144-A1B9-5AC67456E401}" type="parTrans" cxnId="{D809607E-3502-2247-B510-009BEC07ABBA}">
      <dgm:prSet/>
      <dgm:spPr/>
      <dgm:t>
        <a:bodyPr/>
        <a:lstStyle/>
        <a:p>
          <a:endParaRPr lang="en-GB"/>
        </a:p>
      </dgm:t>
    </dgm:pt>
    <dgm:pt modelId="{4F7ADF3A-B429-B24C-B61E-A76A0855F1D3}" type="sibTrans" cxnId="{D809607E-3502-2247-B510-009BEC07ABBA}">
      <dgm:prSet/>
      <dgm:spPr/>
      <dgm:t>
        <a:bodyPr/>
        <a:lstStyle/>
        <a:p>
          <a:endParaRPr lang="en-GB"/>
        </a:p>
      </dgm:t>
    </dgm:pt>
    <dgm:pt modelId="{F4D7100E-259C-E440-9C32-C89B2580784E}">
      <dgm:prSet/>
      <dgm:spPr/>
      <dgm:t>
        <a:bodyPr/>
        <a:lstStyle/>
        <a:p>
          <a:endParaRPr lang="en-US" b="0" i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7D8E6F2-2626-C942-B90B-8DD660E399AE}" type="parTrans" cxnId="{D162CEC0-4176-8E40-AA8B-67B0ED15B9C6}">
      <dgm:prSet/>
      <dgm:spPr/>
      <dgm:t>
        <a:bodyPr/>
        <a:lstStyle/>
        <a:p>
          <a:endParaRPr lang="en-GB"/>
        </a:p>
      </dgm:t>
    </dgm:pt>
    <dgm:pt modelId="{4FE254E8-1F2D-CB4E-86F1-CB5D6625C27F}" type="sibTrans" cxnId="{D162CEC0-4176-8E40-AA8B-67B0ED15B9C6}">
      <dgm:prSet/>
      <dgm:spPr/>
      <dgm:t>
        <a:bodyPr/>
        <a:lstStyle/>
        <a:p>
          <a:endParaRPr lang="en-GB"/>
        </a:p>
      </dgm:t>
    </dgm:pt>
    <dgm:pt modelId="{16183E58-FF7F-4E77-A6A7-D9884CF08AD7}" type="pres">
      <dgm:prSet presAssocID="{AF41F28E-2C38-4F9B-A061-9F59D938D7C8}" presName="linear" presStyleCnt="0">
        <dgm:presLayoutVars>
          <dgm:animLvl val="lvl"/>
          <dgm:resizeHandles val="exact"/>
        </dgm:presLayoutVars>
      </dgm:prSet>
      <dgm:spPr/>
    </dgm:pt>
    <dgm:pt modelId="{B56AA967-8233-474C-BF9C-39FC2A1B2EA0}" type="pres">
      <dgm:prSet presAssocID="{3A1B0F5F-4051-4A32-9A52-C99857B4445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1E0E2DC-BFE1-4AA5-8865-42DC49E6BB87}" type="pres">
      <dgm:prSet presAssocID="{3A1B0F5F-4051-4A32-9A52-C99857B44457}" presName="childText" presStyleLbl="revTx" presStyleIdx="0" presStyleCnt="2">
        <dgm:presLayoutVars>
          <dgm:bulletEnabled val="1"/>
        </dgm:presLayoutVars>
      </dgm:prSet>
      <dgm:spPr/>
    </dgm:pt>
    <dgm:pt modelId="{7FFF80BC-944D-45E6-9C86-9064CBE45230}" type="pres">
      <dgm:prSet presAssocID="{98FCC650-E376-4C45-9B7A-3698226CF03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38146CC-2AD8-4C48-A1FF-44B258E5E91B}" type="pres">
      <dgm:prSet presAssocID="{98FCC650-E376-4C45-9B7A-3698226CF035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A0A1CC05-41E7-4301-BA03-1BAE974A559B}" type="presOf" srcId="{AF41F28E-2C38-4F9B-A061-9F59D938D7C8}" destId="{16183E58-FF7F-4E77-A6A7-D9884CF08AD7}" srcOrd="0" destOrd="0" presId="urn:microsoft.com/office/officeart/2005/8/layout/vList2"/>
    <dgm:cxn modelId="{E6D76208-DDDC-4E85-8266-8612A9D3E560}" srcId="{3A1B0F5F-4051-4A32-9A52-C99857B44457}" destId="{F824D6D4-8ED1-4F34-889B-1D24DD53FE40}" srcOrd="0" destOrd="0" parTransId="{FA0899A8-3940-4847-B584-AB195F69370E}" sibTransId="{5A694322-1D84-4879-ADAB-F710671FE9A9}"/>
    <dgm:cxn modelId="{753F3631-494A-415A-94E3-E95A3D821625}" type="presOf" srcId="{98FCC650-E376-4C45-9B7A-3698226CF035}" destId="{7FFF80BC-944D-45E6-9C86-9064CBE45230}" srcOrd="0" destOrd="0" presId="urn:microsoft.com/office/officeart/2005/8/layout/vList2"/>
    <dgm:cxn modelId="{26F9C245-AED0-490E-95B6-7F36AF252B42}" type="presOf" srcId="{F4D7100E-259C-E440-9C32-C89B2580784E}" destId="{D38146CC-2AD8-4C48-A1FF-44B258E5E91B}" srcOrd="0" destOrd="1" presId="urn:microsoft.com/office/officeart/2005/8/layout/vList2"/>
    <dgm:cxn modelId="{5471E04C-D04D-4CD9-B2E7-FF41346D562C}" type="presOf" srcId="{3A1B0F5F-4051-4A32-9A52-C99857B44457}" destId="{B56AA967-8233-474C-BF9C-39FC2A1B2EA0}" srcOrd="0" destOrd="0" presId="urn:microsoft.com/office/officeart/2005/8/layout/vList2"/>
    <dgm:cxn modelId="{A0C85062-7082-46DD-A07B-0C929EDA7A23}" srcId="{98FCC650-E376-4C45-9B7A-3698226CF035}" destId="{CE9D0565-3853-4C44-ACC4-77EB17DD4612}" srcOrd="0" destOrd="0" parTransId="{BC8D8116-5CC8-43C9-8E8F-BA6131D32C1C}" sibTransId="{5D1EF295-A486-4430-8AEA-2D48A8A587FC}"/>
    <dgm:cxn modelId="{012F6B6E-5217-45EE-81BD-F60EFA6378D6}" type="presOf" srcId="{0DB168B0-1B7E-A449-9315-8F3C6FC7C6A2}" destId="{21E0E2DC-BFE1-4AA5-8865-42DC49E6BB87}" srcOrd="0" destOrd="1" presId="urn:microsoft.com/office/officeart/2005/8/layout/vList2"/>
    <dgm:cxn modelId="{BADC0A78-CCDE-422D-AA3E-17923197B07A}" srcId="{AF41F28E-2C38-4F9B-A061-9F59D938D7C8}" destId="{3A1B0F5F-4051-4A32-9A52-C99857B44457}" srcOrd="0" destOrd="0" parTransId="{843C39BE-2F02-405B-B753-FFCEC4A290F6}" sibTransId="{3845AE72-3224-49C6-8AD3-6887E7B163F3}"/>
    <dgm:cxn modelId="{D809607E-3502-2247-B510-009BEC07ABBA}" srcId="{3A1B0F5F-4051-4A32-9A52-C99857B44457}" destId="{0DB168B0-1B7E-A449-9315-8F3C6FC7C6A2}" srcOrd="1" destOrd="0" parTransId="{B93B7860-79BE-2144-A1B9-5AC67456E401}" sibTransId="{4F7ADF3A-B429-B24C-B61E-A76A0855F1D3}"/>
    <dgm:cxn modelId="{D0960A98-5BAF-49CE-83E1-2BB12BCFCB55}" type="presOf" srcId="{CE9D0565-3853-4C44-ACC4-77EB17DD4612}" destId="{D38146CC-2AD8-4C48-A1FF-44B258E5E91B}" srcOrd="0" destOrd="0" presId="urn:microsoft.com/office/officeart/2005/8/layout/vList2"/>
    <dgm:cxn modelId="{D162CEC0-4176-8E40-AA8B-67B0ED15B9C6}" srcId="{98FCC650-E376-4C45-9B7A-3698226CF035}" destId="{F4D7100E-259C-E440-9C32-C89B2580784E}" srcOrd="1" destOrd="0" parTransId="{17D8E6F2-2626-C942-B90B-8DD660E399AE}" sibTransId="{4FE254E8-1F2D-CB4E-86F1-CB5D6625C27F}"/>
    <dgm:cxn modelId="{FCA34FCF-868B-4DFB-8AE9-1DF863C0FD90}" type="presOf" srcId="{F824D6D4-8ED1-4F34-889B-1D24DD53FE40}" destId="{21E0E2DC-BFE1-4AA5-8865-42DC49E6BB87}" srcOrd="0" destOrd="0" presId="urn:microsoft.com/office/officeart/2005/8/layout/vList2"/>
    <dgm:cxn modelId="{6C4323D6-CC2C-4727-8DB1-8CC77F338D53}" srcId="{AF41F28E-2C38-4F9B-A061-9F59D938D7C8}" destId="{98FCC650-E376-4C45-9B7A-3698226CF035}" srcOrd="1" destOrd="0" parTransId="{FFCAD539-F5CA-48A8-ABB9-CC00D9025111}" sibTransId="{FE7A842E-FFA1-4CF7-853E-A540F70F5CBA}"/>
    <dgm:cxn modelId="{CB454708-5B27-4177-AD63-1C45234FA592}" type="presParOf" srcId="{16183E58-FF7F-4E77-A6A7-D9884CF08AD7}" destId="{B56AA967-8233-474C-BF9C-39FC2A1B2EA0}" srcOrd="0" destOrd="0" presId="urn:microsoft.com/office/officeart/2005/8/layout/vList2"/>
    <dgm:cxn modelId="{B0BDBEA3-A394-4F53-B9F3-0E55CEBADAF5}" type="presParOf" srcId="{16183E58-FF7F-4E77-A6A7-D9884CF08AD7}" destId="{21E0E2DC-BFE1-4AA5-8865-42DC49E6BB87}" srcOrd="1" destOrd="0" presId="urn:microsoft.com/office/officeart/2005/8/layout/vList2"/>
    <dgm:cxn modelId="{35EFED55-94B8-4493-BA1E-9CAD1D4ABFED}" type="presParOf" srcId="{16183E58-FF7F-4E77-A6A7-D9884CF08AD7}" destId="{7FFF80BC-944D-45E6-9C86-9064CBE45230}" srcOrd="2" destOrd="0" presId="urn:microsoft.com/office/officeart/2005/8/layout/vList2"/>
    <dgm:cxn modelId="{0ADBACD3-92D9-436E-8EF6-2B8BF9F58FEB}" type="presParOf" srcId="{16183E58-FF7F-4E77-A6A7-D9884CF08AD7}" destId="{D38146CC-2AD8-4C48-A1FF-44B258E5E91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6DCADD-3737-433F-AE4D-F45F218F27DC}">
      <dsp:nvSpPr>
        <dsp:cNvPr id="0" name=""/>
        <dsp:cNvSpPr/>
      </dsp:nvSpPr>
      <dsp:spPr>
        <a:xfrm>
          <a:off x="0" y="33229"/>
          <a:ext cx="7132247" cy="8394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500" i="1" kern="1200" dirty="0"/>
            <a:t>STEP ONE </a:t>
          </a:r>
          <a:endParaRPr lang="en-US" sz="3500" kern="1200" dirty="0"/>
        </a:p>
      </dsp:txBody>
      <dsp:txXfrm>
        <a:off x="40980" y="74209"/>
        <a:ext cx="7050287" cy="757514"/>
      </dsp:txXfrm>
    </dsp:sp>
    <dsp:sp modelId="{0031C6DD-9819-4C06-B222-77A5B102D7A0}">
      <dsp:nvSpPr>
        <dsp:cNvPr id="0" name=""/>
        <dsp:cNvSpPr/>
      </dsp:nvSpPr>
      <dsp:spPr>
        <a:xfrm>
          <a:off x="0" y="872704"/>
          <a:ext cx="7132247" cy="2535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449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27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Note </a:t>
          </a:r>
          <a:r>
            <a:rPr lang="en-GB" sz="27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down at least 3 preferred strategies you have learned in the Bio-Dash program. </a:t>
          </a:r>
          <a:endParaRPr lang="en-US" sz="2700" b="0" i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7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For example, labelling feelings, body scan, breathing, imagery, mindfulness.</a:t>
          </a:r>
          <a:endParaRPr lang="en-US" sz="2700" b="0" i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7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Check out your </a:t>
          </a:r>
          <a:r>
            <a:rPr lang="en-GB" sz="2700" b="0" i="0" kern="1200" dirty="0" err="1">
              <a:latin typeface="Calibri" panose="020F0502020204030204" pitchFamily="34" charset="0"/>
              <a:cs typeface="Calibri" panose="020F0502020204030204" pitchFamily="34" charset="0"/>
            </a:rPr>
            <a:t>BioDash</a:t>
          </a:r>
          <a:r>
            <a:rPr lang="en-GB" sz="27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 Toolkit for a list of all the strategies!!</a:t>
          </a:r>
          <a:endParaRPr lang="en-US" sz="2700" b="0" i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872704"/>
        <a:ext cx="7132247" cy="2535750"/>
      </dsp:txXfrm>
    </dsp:sp>
    <dsp:sp modelId="{691F05D3-33D3-47FB-A7BC-CF426C3B26BC}">
      <dsp:nvSpPr>
        <dsp:cNvPr id="0" name=""/>
        <dsp:cNvSpPr/>
      </dsp:nvSpPr>
      <dsp:spPr>
        <a:xfrm>
          <a:off x="0" y="3408454"/>
          <a:ext cx="7132247" cy="839474"/>
        </a:xfrm>
        <a:prstGeom prst="roundRect">
          <a:avLst/>
        </a:prstGeom>
        <a:solidFill>
          <a:schemeClr val="accent2">
            <a:hueOff val="4629023"/>
            <a:satOff val="1541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500" b="0" i="1" kern="1200" baseline="0"/>
            <a:t>STEP TWO</a:t>
          </a:r>
          <a:endParaRPr lang="en-US" sz="3500" kern="1200"/>
        </a:p>
      </dsp:txBody>
      <dsp:txXfrm>
        <a:off x="40980" y="3449434"/>
        <a:ext cx="7050287" cy="757514"/>
      </dsp:txXfrm>
    </dsp:sp>
    <dsp:sp modelId="{F57C2007-3751-451C-9B01-6B321C102BCD}">
      <dsp:nvSpPr>
        <dsp:cNvPr id="0" name=""/>
        <dsp:cNvSpPr/>
      </dsp:nvSpPr>
      <dsp:spPr>
        <a:xfrm>
          <a:off x="0" y="4247929"/>
          <a:ext cx="7132247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449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27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Put on a Biodot </a:t>
          </a:r>
          <a:r>
            <a:rPr lang="en-AU" sz="2700" b="0" i="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en-US" sz="2700" b="0" i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4247929"/>
        <a:ext cx="7132247" cy="579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6AA967-8233-474C-BF9C-39FC2A1B2EA0}">
      <dsp:nvSpPr>
        <dsp:cNvPr id="0" name=""/>
        <dsp:cNvSpPr/>
      </dsp:nvSpPr>
      <dsp:spPr>
        <a:xfrm>
          <a:off x="0" y="28788"/>
          <a:ext cx="6779322" cy="767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200" i="1" kern="1200" dirty="0"/>
            <a:t>STEP THREE </a:t>
          </a:r>
          <a:endParaRPr lang="en-US" sz="3200" kern="1200" dirty="0"/>
        </a:p>
      </dsp:txBody>
      <dsp:txXfrm>
        <a:off x="37467" y="66255"/>
        <a:ext cx="6704388" cy="692586"/>
      </dsp:txXfrm>
    </dsp:sp>
    <dsp:sp modelId="{21E0E2DC-BFE1-4AA5-8865-42DC49E6BB87}">
      <dsp:nvSpPr>
        <dsp:cNvPr id="0" name=""/>
        <dsp:cNvSpPr/>
      </dsp:nvSpPr>
      <dsp:spPr>
        <a:xfrm>
          <a:off x="0" y="796308"/>
          <a:ext cx="6779322" cy="1920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243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Write or reflect on a stressful situation for 2 minutes noticing any negative self-talk or negative emotions and then note the </a:t>
          </a:r>
          <a:r>
            <a:rPr lang="en-US" sz="2500" b="0" i="0" kern="1200" dirty="0" err="1">
              <a:latin typeface="Calibri" panose="020F0502020204030204" pitchFamily="34" charset="0"/>
              <a:cs typeface="Calibri" panose="020F0502020204030204" pitchFamily="34" charset="0"/>
            </a:rPr>
            <a:t>colour</a:t>
          </a:r>
          <a:r>
            <a:rPr lang="en-US" sz="25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 of your dot.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500" b="0" i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796308"/>
        <a:ext cx="6779322" cy="1920960"/>
      </dsp:txXfrm>
    </dsp:sp>
    <dsp:sp modelId="{7FFF80BC-944D-45E6-9C86-9064CBE45230}">
      <dsp:nvSpPr>
        <dsp:cNvPr id="0" name=""/>
        <dsp:cNvSpPr/>
      </dsp:nvSpPr>
      <dsp:spPr>
        <a:xfrm>
          <a:off x="0" y="2717268"/>
          <a:ext cx="6779322" cy="767520"/>
        </a:xfrm>
        <a:prstGeom prst="roundRect">
          <a:avLst/>
        </a:prstGeom>
        <a:solidFill>
          <a:schemeClr val="accent2">
            <a:hueOff val="4629023"/>
            <a:satOff val="1541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200" b="0" i="1" kern="1200" baseline="0" dirty="0"/>
            <a:t>STEP FOUR</a:t>
          </a:r>
          <a:endParaRPr lang="en-US" sz="3200" kern="1200" dirty="0"/>
        </a:p>
      </dsp:txBody>
      <dsp:txXfrm>
        <a:off x="37467" y="2754735"/>
        <a:ext cx="6704388" cy="692586"/>
      </dsp:txXfrm>
    </dsp:sp>
    <dsp:sp modelId="{D38146CC-2AD8-4C48-A1FF-44B258E5E91B}">
      <dsp:nvSpPr>
        <dsp:cNvPr id="0" name=""/>
        <dsp:cNvSpPr/>
      </dsp:nvSpPr>
      <dsp:spPr>
        <a:xfrm>
          <a:off x="0" y="3484788"/>
          <a:ext cx="6779322" cy="155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243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25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Use one of your preferred Bio-Dash strategies for 5 minutes with your eyes closed – and then note the colour of your dot. </a:t>
          </a:r>
          <a:r>
            <a:rPr lang="en-AU" sz="2500" b="0" i="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en-US" sz="2500" b="0" i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500" b="0" i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3484788"/>
        <a:ext cx="6779322" cy="1556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828C1-EC7E-4B6A-9772-15E773447AD3}" type="datetimeFigureOut">
              <a:rPr lang="en-US" smtClean="0"/>
              <a:t>1/16/24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F7DB-CAF2-4DA6-AF5A-9B2B75D29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37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26F7DB-CAF2-4DA6-AF5A-9B2B75D292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22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26F7DB-CAF2-4DA6-AF5A-9B2B75D292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39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Reasons for </a:t>
            </a:r>
            <a:r>
              <a:rPr lang="en-US" sz="1800" u="sng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sz="1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change to more relaxed:</a:t>
            </a:r>
            <a:endParaRPr lang="en-A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in hand temperature due to exercise increasing blood flow to the hands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Change in level of focus while completing task – when focusing without effort (i.e. ‘in the zone’) you can be in a more relaxed state; this increases the parasympathetic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nervous system response (rest and digest system) which increases blood flow into the extremities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Reasons for </a:t>
            </a:r>
            <a:r>
              <a:rPr lang="en-US" sz="1800" u="sng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sz="1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change to more stressed:</a:t>
            </a:r>
            <a:endParaRPr lang="en-A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Discomfort with exercising – this increases stress and sympathetic nervous system activation which decreases blood flow to extremities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Effortful focus – trying hard to focus releases adrenaline and is associated with stress (decreased blood flow to extremities)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-342900" algn="l" defTabSz="914400" rtl="0" eaLnBrk="1" latinLnBrk="0" hangingPunct="1">
              <a:buFont typeface="Symbol" pitchFamily="2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Blood moving away from hands due to overhead movement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u="sng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Reasons for no </a:t>
            </a:r>
            <a:r>
              <a:rPr lang="en-US" sz="1800" u="sng" kern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r>
              <a:rPr lang="en-US" sz="1800" u="sng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change:</a:t>
            </a:r>
          </a:p>
          <a:p>
            <a:pPr marL="800100" lvl="1" indent="-342900">
              <a:buFont typeface="Symbol" pitchFamily="2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Very cold hands</a:t>
            </a: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/>
              <a:t>Shutterstock number 20887000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26F7DB-CAF2-4DA6-AF5A-9B2B75D292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4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756FB-E05E-443F-88A1-CFC906389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727" y="1597961"/>
            <a:ext cx="9144000" cy="316230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DA97A-281B-4A77-9D2C-C5E6A860E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727" y="4902488"/>
            <a:ext cx="9144000" cy="985075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D7BAE-E194-4223-BB4E-5E487863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1F6C9-7279-4DF8-9462-3EFEFA03F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57072-0A38-49AD-8D0D-0E42DD48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98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89E81-5CFF-4A28-B9C8-5D54E51DF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A4CC8-DCB0-4E94-98A7-236E3D186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1F802-21C2-44B2-A419-55469D82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DB709-08FF-4C4A-8670-4CCA9146F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95375-1CC8-4950-8439-877451C4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84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8BDF0-A155-454D-B3E2-AD15D0905A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73242" y="827313"/>
            <a:ext cx="2280557" cy="50618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44E0D-96EC-4B35-BA5C-5DAFCC728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27313"/>
            <a:ext cx="8115300" cy="50618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ADC4E-9FB1-439F-B0FB-47F47B342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E406-061A-4440-BA75-3B684FC8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D93CF-F5F3-4897-A51E-47D577FD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41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0046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358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5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0524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>
                <a:solidFill>
                  <a:schemeClr val="accent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>
                <a:solidFill>
                  <a:schemeClr val="accent1"/>
                </a:solidFill>
              </a:defRPr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>
                <a:solidFill>
                  <a:schemeClr val="accent1"/>
                </a:solidFill>
              </a:defRPr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>
                <a:solidFill>
                  <a:schemeClr val="accent1"/>
                </a:solidFill>
              </a:defRPr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>
                <a:solidFill>
                  <a:schemeClr val="accent1"/>
                </a:solidFill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688084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98199-C6CF-4DFF-A750-435F06CC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2D5EB-F993-411F-9DBA-971321FC0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5D216-27F9-4078-8349-ABC9F614A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4F8A8-FBA7-4F25-ADEA-AF346495D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609F8-5897-4724-8FA6-3EFDE8F2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81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C0F0C-7BA8-490D-B4C9-CCE145DC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1709738"/>
            <a:ext cx="9143999" cy="3050523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90E61-B837-4BE4-9BC7-6AF706BCC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6" y="4902488"/>
            <a:ext cx="9143999" cy="9850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2E15F-E46D-44C6-9FB9-07B0BC545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F6955-3667-4857-B35A-9E12F7988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4B309-D15E-4FA1-9B8D-8C1F3B56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98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219AB-91F9-4F80-9B5D-2E6FE925F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9F334-D0CF-4DFD-BAA9-3ECD639B1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7362" y="2227809"/>
            <a:ext cx="4942438" cy="39491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E0B5D-4613-4DA7-BA20-58B19BE8A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27809"/>
            <a:ext cx="4855265" cy="39491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311AB-0603-424D-BC42-0CEAB3562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AA2AC-0C5F-4835-BE47-D780C298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C54C0-DFDA-4778-9EE8-5E5C30E0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81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3603-5B09-4916-8324-A6BDAB4E0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365125"/>
            <a:ext cx="994273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4073C-C15B-4218-9B84-675895517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5" y="1681163"/>
            <a:ext cx="4912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16D27-36F6-440B-A9BE-8B9499047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4726" y="2505075"/>
            <a:ext cx="491284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12010D-7AC4-4A70-A211-6A2927411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8552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AE85B5-3350-49A4-86A1-E5DAED4916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8552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3E874-D08B-4D81-B82D-5DF242E4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1/16/24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174067-0FFA-41C3-A3A6-E8907CC3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947985-FBC0-4118-8877-2E327F637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4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0282-3DE7-4AB9-83AC-AFEDD22AF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7436C-706A-443F-86CD-4444C828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53292-7EA5-45D0-957F-636A44FC0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6F59D-34BB-462C-B506-040B9E98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77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55245-AB52-41B4-9B28-55E6527DA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1/16/24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73B8AE-58B0-4FDF-8430-9D8D3DD53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E4D91-8619-43C1-841B-B5F47DE0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71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A660-DF93-4947-B93F-BF118D3B5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457200"/>
            <a:ext cx="368729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0292E-B3E1-4FD6-A7FA-C165BAC21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844277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B0ECC-817B-4A71-AFB5-FC60A2BC3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253343"/>
            <a:ext cx="3687298" cy="361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88E0B-6135-4F59-A35A-2CA1A8BA4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DEF36-4037-4E6D-988F-CC8E3F11C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C0D2D-D878-4723-A002-5A601EFB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25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C59D5-B8A1-4C9C-A61F-E082A443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720433"/>
            <a:ext cx="3687298" cy="15873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CB4F5F-E6E7-45C3-B35C-80F81FB1A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8277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33AB7-4F8E-4A9F-AC15-89E6A6E00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449286"/>
            <a:ext cx="3687298" cy="3419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4B526-866D-4E11-A7F9-081BD4EDF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58BF8-E962-4367-8495-62438FDD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20AE1-C97D-4E6C-9DB2-B2904C2CF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87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E192E3E-68A9-4F36-936C-1C8D0B9EF132}"/>
              </a:ext>
            </a:extLst>
          </p:cNvPr>
          <p:cNvSpPr/>
          <p:nvPr/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214EB0-7E6D-4536-9350-5CB688B56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4"/>
            <a:ext cx="9950103" cy="15073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5455E-4725-4924-BF7D-2E1FC9E39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362" y="2427316"/>
            <a:ext cx="9950103" cy="3513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AD9D9-1A1D-4438-9F3D-E5E58FD72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3751" y="6356350"/>
            <a:ext cx="22966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8C28A28C-4C6A-46EA-90C0-4EE0B89CC5C7}" type="datetimeFigureOut">
              <a:rPr lang="en-US" smtClean="0"/>
              <a:pPr/>
              <a:t>1/16/24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0A827-D7BF-4CA4-8C29-5AE54ADA4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610380" y="1926575"/>
            <a:ext cx="3830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7188-1DE1-4DA5-8161-21179E4A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0355" y="6356350"/>
            <a:ext cx="41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5DEF7F31-0B8A-474A-B86C-91F3817543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7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17" r:id="rId6"/>
    <p:sldLayoutId id="2147483822" r:id="rId7"/>
    <p:sldLayoutId id="2147483818" r:id="rId8"/>
    <p:sldLayoutId id="2147483819" r:id="rId9"/>
    <p:sldLayoutId id="2147483820" r:id="rId10"/>
    <p:sldLayoutId id="2147483821" r:id="rId11"/>
    <p:sldLayoutId id="2147483829" r:id="rId12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1.xml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2.xml"/><Relationship Id="rId5" Type="http://schemas.openxmlformats.org/officeDocument/2006/relationships/image" Target="../media/image3.png"/><Relationship Id="rId10" Type="http://schemas.microsoft.com/office/2007/relationships/diagramDrawing" Target="../diagrams/drawing2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Wellness:"/>
          <p:cNvSpPr txBox="1">
            <a:spLocks noGrp="1"/>
          </p:cNvSpPr>
          <p:nvPr>
            <p:ph type="subTitle" sz="quarter" idx="1"/>
          </p:nvPr>
        </p:nvSpPr>
        <p:spPr>
          <a:xfrm>
            <a:off x="1250950" y="4975757"/>
            <a:ext cx="1933724" cy="952501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>
              <a:defRPr sz="6000" b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>
              <a:defRPr>
                <a:solidFill>
                  <a:schemeClr val="accent3"/>
                </a:solidFill>
              </a:defRPr>
            </a:pPr>
            <a:r>
              <a:rPr>
                <a:solidFill>
                  <a:srgbClr val="FFFFFF"/>
                </a:solidFill>
              </a:rPr>
              <a:t>Wellness:</a:t>
            </a:r>
          </a:p>
        </p:txBody>
      </p:sp>
      <p:pic>
        <p:nvPicPr>
          <p:cNvPr id="174" name="FinalBiodashWHITE.png" descr="FinalBiodash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118" y="874159"/>
            <a:ext cx="4196399" cy="1107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BiodashLINE.ai" descr="BiodashLINE.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558" y="586470"/>
            <a:ext cx="21608373" cy="5685061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ee it, Feel it"/>
          <p:cNvSpPr txBox="1"/>
          <p:nvPr/>
        </p:nvSpPr>
        <p:spPr>
          <a:xfrm>
            <a:off x="3135865" y="4670957"/>
            <a:ext cx="4709303" cy="1128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 defTabSz="825500">
              <a:defRPr sz="14000" i="1">
                <a:solidFill>
                  <a:srgbClr val="7EE24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i="0"/>
            </a:pPr>
            <a:r>
              <a:rPr sz="7000"/>
              <a:t>See it, Feel it</a:t>
            </a:r>
          </a:p>
        </p:txBody>
      </p:sp>
      <p:sp>
        <p:nvSpPr>
          <p:cNvPr id="177" name="Smart breathing"/>
          <p:cNvSpPr txBox="1">
            <a:spLocks noGrp="1"/>
          </p:cNvSpPr>
          <p:nvPr>
            <p:ph type="ctrTitle"/>
          </p:nvPr>
        </p:nvSpPr>
        <p:spPr>
          <a:xfrm>
            <a:off x="1250948" y="2755557"/>
            <a:ext cx="10985502" cy="1306263"/>
          </a:xfrm>
          <a:prstGeom prst="rect">
            <a:avLst/>
          </a:prstGeom>
        </p:spPr>
        <p:txBody>
          <a:bodyPr/>
          <a:lstStyle>
            <a:lvl1pPr>
              <a:defRPr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en-AU"/>
              <a:t>Biodot Activity </a:t>
            </a:r>
            <a:endParaRPr/>
          </a:p>
        </p:txBody>
      </p:sp>
      <p:pic>
        <p:nvPicPr>
          <p:cNvPr id="178" name="Screen Shot logo pm.png" descr="Screen Shot logo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4600" y="5966730"/>
            <a:ext cx="2019301" cy="609601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</p:pic>
    </p:spTree>
  </p:cSld>
  <p:clrMapOvr>
    <a:masterClrMapping/>
  </p:clrMapOvr>
  <p:transition spd="med" advClick="0" advTm="200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300"/>
                            </p:stCondLst>
                            <p:childTnLst>
                              <p:par>
                                <p:cTn id="13" presetID="10" presetClass="entr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300"/>
                            </p:stCondLst>
                            <p:childTnLst>
                              <p:par>
                                <p:cTn id="17" presetID="10" presetClass="exit" fill="hold" grpId="1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fill="hold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300"/>
                            </p:stCondLst>
                            <p:childTnLst>
                              <p:par>
                                <p:cTn id="21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3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 advAuto="0"/>
      <p:bldP spid="174" grpId="0" animBg="1" advAuto="0"/>
      <p:bldP spid="175" grpId="0" animBg="1" advAuto="0"/>
      <p:bldP spid="176" grpId="0" animBg="1" advAuto="0"/>
      <p:bldP spid="178" grpId="0" animBg="1" advAuto="0"/>
      <p:bldP spid="178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Rectangle"/>
          <p:cNvSpPr/>
          <p:nvPr/>
        </p:nvSpPr>
        <p:spPr>
          <a:xfrm>
            <a:off x="-45740" y="1461889"/>
            <a:ext cx="12283480" cy="54741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86" name="FinalBiodashWHITE.png" descr="FinalBiodash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7599" y="489929"/>
            <a:ext cx="2100314" cy="5540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BiodashLINE.ai" descr="BiodashLINE.a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858" y="-2373266"/>
            <a:ext cx="21608373" cy="5685061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Presentation inner page"/>
          <p:cNvSpPr txBox="1">
            <a:spLocks noGrp="1"/>
          </p:cNvSpPr>
          <p:nvPr>
            <p:ph type="ctrTitle"/>
          </p:nvPr>
        </p:nvSpPr>
        <p:spPr>
          <a:xfrm>
            <a:off x="1250948" y="405015"/>
            <a:ext cx="7790311" cy="6350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00" b="0" spc="-159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defTabSz="2438338">
              <a:lnSpc>
                <a:spcPct val="80000"/>
              </a:lnSpc>
              <a:spcBef>
                <a:spcPts val="0"/>
              </a:spcBef>
            </a:pPr>
            <a:r>
              <a:rPr lang="en-AU" sz="4400" dirty="0"/>
              <a:t>Biodot </a:t>
            </a:r>
            <a:r>
              <a:rPr lang="en-AU" sz="4400"/>
              <a:t>Follow-Up </a:t>
            </a:r>
            <a:r>
              <a:rPr lang="en-AU" sz="4400" dirty="0"/>
              <a:t>Activity </a:t>
            </a:r>
            <a:endParaRPr sz="4400" dirty="0"/>
          </a:p>
        </p:txBody>
      </p:sp>
      <p:pic>
        <p:nvPicPr>
          <p:cNvPr id="189" name="Screen Shot logo pm.png" descr="Screen Shot logo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4550" y="5888269"/>
            <a:ext cx="2019301" cy="609601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</p:pic>
      <p:graphicFrame>
        <p:nvGraphicFramePr>
          <p:cNvPr id="5" name="TextBox 8">
            <a:extLst>
              <a:ext uri="{FF2B5EF4-FFF2-40B4-BE49-F238E27FC236}">
                <a16:creationId xmlns:a16="http://schemas.microsoft.com/office/drawing/2014/main" id="{422DA4C1-96B3-3FB6-C234-2E88708D08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0406103"/>
              </p:ext>
            </p:extLst>
          </p:nvPr>
        </p:nvGraphicFramePr>
        <p:xfrm>
          <a:off x="1909012" y="1780674"/>
          <a:ext cx="7132247" cy="4860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med" advClick="0" advTm="500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Rectangle"/>
          <p:cNvSpPr/>
          <p:nvPr/>
        </p:nvSpPr>
        <p:spPr>
          <a:xfrm>
            <a:off x="0" y="1427653"/>
            <a:ext cx="12272210" cy="507021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86" name="FinalBiodashWHITE.png" descr="FinalBiodash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7599" y="489929"/>
            <a:ext cx="2100314" cy="5540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BiodashLINE.ai" descr="BiodashLINE.a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485" y="-2352602"/>
            <a:ext cx="21608373" cy="5685061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Presentation inner page"/>
          <p:cNvSpPr txBox="1">
            <a:spLocks noGrp="1"/>
          </p:cNvSpPr>
          <p:nvPr>
            <p:ph type="ctrTitle"/>
          </p:nvPr>
        </p:nvSpPr>
        <p:spPr>
          <a:xfrm>
            <a:off x="1250948" y="405015"/>
            <a:ext cx="7790311" cy="6350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00" b="0" spc="-159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defTabSz="2438338">
              <a:lnSpc>
                <a:spcPct val="80000"/>
              </a:lnSpc>
              <a:spcBef>
                <a:spcPts val="0"/>
              </a:spcBef>
            </a:pPr>
            <a:r>
              <a:rPr lang="en-AU" sz="4400" dirty="0"/>
              <a:t>Biodot Activity </a:t>
            </a:r>
            <a:endParaRPr sz="4400" dirty="0"/>
          </a:p>
        </p:txBody>
      </p:sp>
      <p:pic>
        <p:nvPicPr>
          <p:cNvPr id="189" name="Screen Shot logo pm.png" descr="Screen Shot logo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4550" y="5888269"/>
            <a:ext cx="2019301" cy="609601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</p:pic>
      <p:graphicFrame>
        <p:nvGraphicFramePr>
          <p:cNvPr id="2" name="TextBox 8">
            <a:extLst>
              <a:ext uri="{FF2B5EF4-FFF2-40B4-BE49-F238E27FC236}">
                <a16:creationId xmlns:a16="http://schemas.microsoft.com/office/drawing/2014/main" id="{1FCB82ED-B63D-E9B3-0AB6-EE89B4D581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4623421"/>
              </p:ext>
            </p:extLst>
          </p:nvPr>
        </p:nvGraphicFramePr>
        <p:xfrm>
          <a:off x="2261938" y="1604212"/>
          <a:ext cx="6779322" cy="5070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165157113"/>
      </p:ext>
    </p:extLst>
  </p:cSld>
  <p:clrMapOvr>
    <a:masterClrMapping/>
  </p:clrMapOvr>
  <p:transition spd="med" advClick="0" advTm="500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C963DE-20F7-AF3E-9297-778E9D44A215}"/>
              </a:ext>
            </a:extLst>
          </p:cNvPr>
          <p:cNvSpPr txBox="1"/>
          <p:nvPr/>
        </p:nvSpPr>
        <p:spPr>
          <a:xfrm>
            <a:off x="835753" y="2481991"/>
            <a:ext cx="6554824" cy="27159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 a group discuss: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did the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colour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Biodot change?</a:t>
            </a:r>
          </a:p>
          <a:p>
            <a:pPr marL="742950" lvl="1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or why not did the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colour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Biodot change?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00" dirty="0"/>
              <a:t>	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7595AEF-C719-C399-3694-91E80BF50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289" y="98507"/>
            <a:ext cx="3439876" cy="200515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br>
              <a:rPr lang="en-US" sz="27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27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3200" b="1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Biodot Discussion</a:t>
            </a:r>
            <a:br>
              <a:rPr lang="en-US" sz="27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2700" b="1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E3753C-CB69-9D1B-865E-BA060741E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991" y="996285"/>
            <a:ext cx="5227006" cy="4606724"/>
          </a:xfrm>
          <a:prstGeom prst="rect">
            <a:avLst/>
          </a:prstGeom>
        </p:spPr>
      </p:pic>
    </p:spTree>
  </p:cSld>
  <p:clrMapOvr>
    <a:masterClrMapping/>
  </p:clrMapOvr>
  <p:transition spd="med" advClick="0" advTm="2000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nalBiodashWHITE.png" descr="FinalBiodashWHITE.png">
            <a:extLst>
              <a:ext uri="{FF2B5EF4-FFF2-40B4-BE49-F238E27FC236}">
                <a16:creationId xmlns:a16="http://schemas.microsoft.com/office/drawing/2014/main" id="{B53F2405-7598-81B1-5E28-7F00D2049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423" y="2321974"/>
            <a:ext cx="8392798" cy="2214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Screen Shot logo pm.png" descr="Screen Shot logo pm.png">
            <a:extLst>
              <a:ext uri="{FF2B5EF4-FFF2-40B4-BE49-F238E27FC236}">
                <a16:creationId xmlns:a16="http://schemas.microsoft.com/office/drawing/2014/main" id="{E0C34474-D3F5-EF41-749D-B51E73A82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479" y="277905"/>
            <a:ext cx="2939865" cy="887507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A02C01D3-CFF9-B779-08B9-C63EBA4C5470}"/>
              </a:ext>
            </a:extLst>
          </p:cNvPr>
          <p:cNvSpPr txBox="1">
            <a:spLocks/>
          </p:cNvSpPr>
          <p:nvPr/>
        </p:nvSpPr>
        <p:spPr>
          <a:xfrm>
            <a:off x="2032423" y="5045924"/>
            <a:ext cx="4592172" cy="985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275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228600" algn="l" defTabSz="41275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75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457200" algn="l" defTabSz="41275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275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685800" algn="l" defTabSz="41275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75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914400" algn="l" defTabSz="41275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275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</a:p>
          <a:p>
            <a:pPr>
              <a:lnSpc>
                <a:spcPct val="110000"/>
              </a:lnSpc>
            </a:pPr>
            <a:endParaRPr lang="en-US" sz="15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22346-5936-82AD-5D32-291F22055346}"/>
              </a:ext>
            </a:extLst>
          </p:cNvPr>
          <p:cNvSpPr txBox="1"/>
          <p:nvPr/>
        </p:nvSpPr>
        <p:spPr>
          <a:xfrm>
            <a:off x="7826705" y="6215605"/>
            <a:ext cx="5197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Images licensed from </a:t>
            </a:r>
            <a:r>
              <a:rPr lang="en-US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Shutterstock.com</a:t>
            </a:r>
            <a:endParaRPr lang="en-US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xit" fill="hold" grpId="1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dvAuto="0"/>
      <p:bldP spid="3" grpId="0" animBg="1" advAuto="0"/>
      <p:bldP spid="3" grpId="1" animBg="1" advAuto="0"/>
    </p:bldLst>
  </p:timing>
</p:sld>
</file>

<file path=ppt/theme/theme1.xml><?xml version="1.0" encoding="utf-8"?>
<a:theme xmlns:a="http://schemas.openxmlformats.org/drawingml/2006/main" name="BlocksVTI">
  <a:themeElements>
    <a:clrScheme name="Blocks">
      <a:dk1>
        <a:sysClr val="windowText" lastClr="000000"/>
      </a:dk1>
      <a:lt1>
        <a:sysClr val="window" lastClr="FFFFFF"/>
      </a:lt1>
      <a:dk2>
        <a:srgbClr val="1B3843"/>
      </a:dk2>
      <a:lt2>
        <a:srgbClr val="F2F3F1"/>
      </a:lt2>
      <a:accent1>
        <a:srgbClr val="7A8592"/>
      </a:accent1>
      <a:accent2>
        <a:srgbClr val="8C8C96"/>
      </a:accent2>
      <a:accent3>
        <a:srgbClr val="7A6C76"/>
      </a:accent3>
      <a:accent4>
        <a:srgbClr val="A7AA9D"/>
      </a:accent4>
      <a:accent5>
        <a:srgbClr val="63787F"/>
      </a:accent5>
      <a:accent6>
        <a:srgbClr val="889DA5"/>
      </a:accent6>
      <a:hlink>
        <a:srgbClr val="71819B"/>
      </a:hlink>
      <a:folHlink>
        <a:srgbClr val="7E8B85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sVTI" id="{31656FE6-20D8-4105-85EA-706EC9332BE9}" vid="{039DFFC9-9B25-4063-9235-B287A446F5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2C89983-47CE-4AE5-8BEC-6E69543C7BF9}">
  <we:reference id="a3b40b4f-8edf-490e-9df1-7e66f93912bf" version="1.1.0.0" store="EXCatalog" storeType="EXCatalog"/>
  <we:alternateReferences>
    <we:reference id="WA104380526" version="1.1.0.0" store="en-AU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1484</TotalTime>
  <Words>309</Words>
  <Application>Microsoft Macintosh PowerPoint</Application>
  <PresentationFormat>Widescreen</PresentationFormat>
  <Paragraphs>37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Avenir Next LT Pro</vt:lpstr>
      <vt:lpstr>Avenir Next LT Pro Light</vt:lpstr>
      <vt:lpstr>Calibri</vt:lpstr>
      <vt:lpstr>Symbol</vt:lpstr>
      <vt:lpstr>BlocksVTI</vt:lpstr>
      <vt:lpstr>Biodot Activity </vt:lpstr>
      <vt:lpstr>Biodot Follow-Up Activity </vt:lpstr>
      <vt:lpstr>Biodot Activity </vt:lpstr>
      <vt:lpstr>  Biodot Discussion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Dianne Vella-Brodrick</dc:creator>
  <cp:lastModifiedBy>Anneliese Gill</cp:lastModifiedBy>
  <cp:revision>8</cp:revision>
  <dcterms:created xsi:type="dcterms:W3CDTF">2022-06-06T07:30:45Z</dcterms:created>
  <dcterms:modified xsi:type="dcterms:W3CDTF">2024-01-15T23:42:41Z</dcterms:modified>
</cp:coreProperties>
</file>